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7" r:id="rId4"/>
    <p:sldId id="26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9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E8A13AC-203F-EB43-9932-77342AF541FA}"/>
    <pc:docChg chg="addSld delSld modSld modMainMaster">
      <pc:chgData name="Niloofar Hosseini" userId="eb3e3110-2622-43cd-88f0-a4c46bd91734" providerId="ADAL" clId="{3E8A13AC-203F-EB43-9932-77342AF541FA}" dt="2024-06-18T08:35:18.311" v="129" actId="403"/>
      <pc:docMkLst>
        <pc:docMk/>
      </pc:docMkLst>
      <pc:sldChg chg="addSp delSp modSp mod setBg">
        <pc:chgData name="Niloofar Hosseini" userId="eb3e3110-2622-43cd-88f0-a4c46bd91734" providerId="ADAL" clId="{3E8A13AC-203F-EB43-9932-77342AF541FA}" dt="2024-06-18T08:35:18.311" v="129" actId="403"/>
        <pc:sldMkLst>
          <pc:docMk/>
          <pc:sldMk cId="1827565287" sldId="256"/>
        </pc:sldMkLst>
        <pc:spChg chg="add del mod">
          <ac:chgData name="Niloofar Hosseini" userId="eb3e3110-2622-43cd-88f0-a4c46bd91734" providerId="ADAL" clId="{3E8A13AC-203F-EB43-9932-77342AF541FA}" dt="2024-06-18T08:34:19.409" v="21"/>
          <ac:spMkLst>
            <pc:docMk/>
            <pc:sldMk cId="1827565287" sldId="256"/>
            <ac:spMk id="2" creationId="{1D2B9812-9C4C-032A-5EE3-A691AA64E11B}"/>
          </ac:spMkLst>
        </pc:spChg>
        <pc:spChg chg="mod">
          <ac:chgData name="Niloofar Hosseini" userId="eb3e3110-2622-43cd-88f0-a4c46bd91734" providerId="ADAL" clId="{3E8A13AC-203F-EB43-9932-77342AF541FA}" dt="2024-06-18T08:35:18.311" v="129" actId="403"/>
          <ac:spMkLst>
            <pc:docMk/>
            <pc:sldMk cId="1827565287" sldId="256"/>
            <ac:spMk id="3" creationId="{0BA4DE8D-C921-44DF-B66B-876A96451C24}"/>
          </ac:spMkLst>
        </pc:spChg>
      </pc:sldChg>
      <pc:sldChg chg="setBg">
        <pc:chgData name="Niloofar Hosseini" userId="eb3e3110-2622-43cd-88f0-a4c46bd91734" providerId="ADAL" clId="{3E8A13AC-203F-EB43-9932-77342AF541FA}" dt="2024-06-18T08:33:15.519" v="4"/>
        <pc:sldMkLst>
          <pc:docMk/>
          <pc:sldMk cId="3828013290" sldId="264"/>
        </pc:sldMkLst>
      </pc:sldChg>
      <pc:sldChg chg="del">
        <pc:chgData name="Niloofar Hosseini" userId="eb3e3110-2622-43cd-88f0-a4c46bd91734" providerId="ADAL" clId="{3E8A13AC-203F-EB43-9932-77342AF541FA}" dt="2024-06-18T08:34:21.016" v="22" actId="2696"/>
        <pc:sldMkLst>
          <pc:docMk/>
          <pc:sldMk cId="3777159356" sldId="265"/>
        </pc:sldMkLst>
      </pc:sldChg>
      <pc:sldChg chg="setBg">
        <pc:chgData name="Niloofar Hosseini" userId="eb3e3110-2622-43cd-88f0-a4c46bd91734" providerId="ADAL" clId="{3E8A13AC-203F-EB43-9932-77342AF541FA}" dt="2024-06-18T08:33:19.095" v="6"/>
        <pc:sldMkLst>
          <pc:docMk/>
          <pc:sldMk cId="3628580955" sldId="266"/>
        </pc:sldMkLst>
      </pc:sldChg>
      <pc:sldChg chg="modSp add mod">
        <pc:chgData name="Niloofar Hosseini" userId="eb3e3110-2622-43cd-88f0-a4c46bd91734" providerId="ADAL" clId="{3E8A13AC-203F-EB43-9932-77342AF541FA}" dt="2024-06-18T08:35:12.189" v="124" actId="20577"/>
        <pc:sldMkLst>
          <pc:docMk/>
          <pc:sldMk cId="3386829749" sldId="267"/>
        </pc:sldMkLst>
        <pc:spChg chg="mod">
          <ac:chgData name="Niloofar Hosseini" userId="eb3e3110-2622-43cd-88f0-a4c46bd91734" providerId="ADAL" clId="{3E8A13AC-203F-EB43-9932-77342AF541FA}" dt="2024-06-18T08:35:12.189" v="124" actId="20577"/>
          <ac:spMkLst>
            <pc:docMk/>
            <pc:sldMk cId="3386829749" sldId="267"/>
            <ac:spMk id="3" creationId="{0BA4DE8D-C921-44DF-B66B-876A96451C24}"/>
          </ac:spMkLst>
        </pc:spChg>
      </pc:sldChg>
      <pc:sldMasterChg chg="setBg modSldLayout">
        <pc:chgData name="Niloofar Hosseini" userId="eb3e3110-2622-43cd-88f0-a4c46bd91734" providerId="ADAL" clId="{3E8A13AC-203F-EB43-9932-77342AF541FA}" dt="2024-06-18T08:33:10.372" v="2"/>
        <pc:sldMasterMkLst>
          <pc:docMk/>
          <pc:sldMasterMk cId="3222812545" sldId="2147483648"/>
        </pc:sldMasterMkLst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785772636" sldId="2147483649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844046351" sldId="2147483650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774501817" sldId="2147483651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253374987" sldId="2147483652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1043558341" sldId="2147483653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365760519" sldId="2147483654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412314888" sldId="2147483655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3003744573" sldId="2147483656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3937092043" sldId="2147483657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540992374" sldId="2147483658"/>
          </pc:sldLayoutMkLst>
        </pc:sldLayoutChg>
        <pc:sldLayoutChg chg="setBg">
          <pc:chgData name="Niloofar Hosseini" userId="eb3e3110-2622-43cd-88f0-a4c46bd91734" providerId="ADAL" clId="{3E8A13AC-203F-EB43-9932-77342AF541FA}" dt="2024-06-18T08:33:10.372" v="2"/>
          <pc:sldLayoutMkLst>
            <pc:docMk/>
            <pc:sldMasterMk cId="3222812545" sldId="2147483648"/>
            <pc:sldLayoutMk cId="264476488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9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3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81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67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30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2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21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2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9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68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057F0-CF33-4214-A0DC-674FEE1F41DA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BC34-FFB9-4B62-9FAF-3147A01F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014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01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A4DE8D-C921-44DF-B66B-876A96451C24}"/>
              </a:ext>
            </a:extLst>
          </p:cNvPr>
          <p:cNvSpPr/>
          <p:nvPr/>
        </p:nvSpPr>
        <p:spPr>
          <a:xfrm>
            <a:off x="0" y="0"/>
            <a:ext cx="12192000" cy="718305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ملجای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مأوای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تویی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لبریز کن قلبم از سرود رهایی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امیدم بر توست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756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A4DE8D-C921-44DF-B66B-876A96451C24}"/>
              </a:ext>
            </a:extLst>
          </p:cNvPr>
          <p:cNvSpPr/>
          <p:nvPr/>
        </p:nvSpPr>
        <p:spPr>
          <a:xfrm>
            <a:off x="0" y="0"/>
            <a:ext cx="12192000" cy="748666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 </a:t>
            </a: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امیدم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ضعیف گوید قوی هستم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 ای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امیدم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682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58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36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2018-08-19T18:58:00Z</dcterms:created>
  <dcterms:modified xsi:type="dcterms:W3CDTF">2025-05-01T15:30:20Z</dcterms:modified>
</cp:coreProperties>
</file>