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52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4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2201-FAF4-0544-90EF-91AFBE3424C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352F-6C64-7841-8BEC-C498EDA9B8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1409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2201-FAF4-0544-90EF-91AFBE3424C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352F-6C64-7841-8BEC-C498EDA9B8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6451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2201-FAF4-0544-90EF-91AFBE3424C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352F-6C64-7841-8BEC-C498EDA9B8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2523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2201-FAF4-0544-90EF-91AFBE3424C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352F-6C64-7841-8BEC-C498EDA9B8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3850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2201-FAF4-0544-90EF-91AFBE3424C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352F-6C64-7841-8BEC-C498EDA9B8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0259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2201-FAF4-0544-90EF-91AFBE3424C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352F-6C64-7841-8BEC-C498EDA9B8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690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2201-FAF4-0544-90EF-91AFBE3424C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352F-6C64-7841-8BEC-C498EDA9B8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8388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2201-FAF4-0544-90EF-91AFBE3424C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352F-6C64-7841-8BEC-C498EDA9B8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42800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2201-FAF4-0544-90EF-91AFBE3424C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352F-6C64-7841-8BEC-C498EDA9B8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9037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2201-FAF4-0544-90EF-91AFBE3424C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352F-6C64-7841-8BEC-C498EDA9B8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5655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2201-FAF4-0544-90EF-91AFBE3424C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352F-6C64-7841-8BEC-C498EDA9B8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7532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82201-FAF4-0544-90EF-91AFBE3424CA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1352F-6C64-7841-8BEC-C498EDA9B88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583514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31C928F-8236-0141-BEBB-4DE064EA440F}"/>
              </a:ext>
            </a:extLst>
          </p:cNvPr>
          <p:cNvSpPr txBox="1"/>
          <p:nvPr/>
        </p:nvSpPr>
        <p:spPr>
          <a:xfrm>
            <a:off x="2053652" y="61759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7012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B34A3D-579A-AC4D-9DBD-2CD9FD647F76}"/>
              </a:ext>
            </a:extLst>
          </p:cNvPr>
          <p:cNvSpPr/>
          <p:nvPr/>
        </p:nvSpPr>
        <p:spPr>
          <a:xfrm>
            <a:off x="0" y="0"/>
            <a:ext cx="12191999" cy="682648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ما همه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متحدیم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مسیح یک هستیم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ما همه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متحدیم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مسیح یک هستیم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دست در دست هم نهیم و 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کارش را پیش بریم</a:t>
            </a:r>
          </a:p>
          <a:p>
            <a:pPr algn="ctr" rtl="1">
              <a:lnSpc>
                <a:spcPct val="150000"/>
              </a:lnSpc>
            </a:pP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097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B34A3D-579A-AC4D-9DBD-2CD9FD647F76}"/>
              </a:ext>
            </a:extLst>
          </p:cNvPr>
          <p:cNvSpPr/>
          <p:nvPr/>
        </p:nvSpPr>
        <p:spPr>
          <a:xfrm>
            <a:off x="0" y="0"/>
            <a:ext cx="12191999" cy="690458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دنیا خواهد دانست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ما مسیحی هستیم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اگر محبتش را ظاهر سازیم</a:t>
            </a:r>
          </a:p>
          <a:p>
            <a:pPr algn="ctr" rtl="1">
              <a:lnSpc>
                <a:spcPct val="150000"/>
              </a:lnSpc>
            </a:pPr>
            <a:endParaRPr lang="en-US" sz="11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1C928F-8236-0141-BEBB-4DE064EA440F}"/>
              </a:ext>
            </a:extLst>
          </p:cNvPr>
          <p:cNvSpPr txBox="1"/>
          <p:nvPr/>
        </p:nvSpPr>
        <p:spPr>
          <a:xfrm>
            <a:off x="2053652" y="61759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30293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B34A3D-579A-AC4D-9DBD-2CD9FD647F76}"/>
              </a:ext>
            </a:extLst>
          </p:cNvPr>
          <p:cNvSpPr/>
          <p:nvPr/>
        </p:nvSpPr>
        <p:spPr>
          <a:xfrm>
            <a:off x="0" y="0"/>
            <a:ext cx="12191999" cy="682648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یک سنگر بجنگیم پشتیبان هم باشیم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در یک سنگر بجنگیم پشتیبان هم باشیم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اسلحه‌ی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کلام را باهم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کار ببریم</a:t>
            </a:r>
          </a:p>
          <a:p>
            <a:pPr algn="ctr" rtl="1">
              <a:lnSpc>
                <a:spcPct val="150000"/>
              </a:lnSpc>
            </a:pP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17234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B34A3D-579A-AC4D-9DBD-2CD9FD647F76}"/>
              </a:ext>
            </a:extLst>
          </p:cNvPr>
          <p:cNvSpPr/>
          <p:nvPr/>
        </p:nvSpPr>
        <p:spPr>
          <a:xfrm>
            <a:off x="0" y="0"/>
            <a:ext cx="12191999" cy="690458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دنیا خواهد دانست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ما مسیحی هستیم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اگر محبتش را ظاهر سازیم</a:t>
            </a:r>
          </a:p>
          <a:p>
            <a:pPr algn="ctr" rtl="1">
              <a:lnSpc>
                <a:spcPct val="150000"/>
              </a:lnSpc>
            </a:pPr>
            <a:endParaRPr lang="en-US" sz="11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1C928F-8236-0141-BEBB-4DE064EA440F}"/>
              </a:ext>
            </a:extLst>
          </p:cNvPr>
          <p:cNvSpPr txBox="1"/>
          <p:nvPr/>
        </p:nvSpPr>
        <p:spPr>
          <a:xfrm>
            <a:off x="2053652" y="61759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41845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B34A3D-579A-AC4D-9DBD-2CD9FD647F76}"/>
              </a:ext>
            </a:extLst>
          </p:cNvPr>
          <p:cNvSpPr/>
          <p:nvPr/>
        </p:nvSpPr>
        <p:spPr>
          <a:xfrm>
            <a:off x="0" y="0"/>
            <a:ext cx="12191999" cy="682648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یکدل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می خواهیم برای او کار کنیم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به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یکدل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می خواهیم برای او کار کنیم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هرجا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اعلام کنیم که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نجات یافته ایم</a:t>
            </a:r>
          </a:p>
          <a:p>
            <a:pPr algn="ctr" rtl="1">
              <a:lnSpc>
                <a:spcPct val="150000"/>
              </a:lnSpc>
            </a:pP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02334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B34A3D-579A-AC4D-9DBD-2CD9FD647F76}"/>
              </a:ext>
            </a:extLst>
          </p:cNvPr>
          <p:cNvSpPr/>
          <p:nvPr/>
        </p:nvSpPr>
        <p:spPr>
          <a:xfrm>
            <a:off x="0" y="0"/>
            <a:ext cx="12191999" cy="690458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دنیا خواهد دانست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ما مسیحی هستیم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اگر محبتش را ظاهر سازیم</a:t>
            </a:r>
          </a:p>
          <a:p>
            <a:pPr algn="ctr" rtl="1">
              <a:lnSpc>
                <a:spcPct val="150000"/>
              </a:lnSpc>
            </a:pPr>
            <a:endParaRPr lang="en-US" sz="11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1C928F-8236-0141-BEBB-4DE064EA440F}"/>
              </a:ext>
            </a:extLst>
          </p:cNvPr>
          <p:cNvSpPr txBox="1"/>
          <p:nvPr/>
        </p:nvSpPr>
        <p:spPr>
          <a:xfrm>
            <a:off x="2053652" y="61759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80328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31C928F-8236-0141-BEBB-4DE064EA440F}"/>
              </a:ext>
            </a:extLst>
          </p:cNvPr>
          <p:cNvSpPr txBox="1"/>
          <p:nvPr/>
        </p:nvSpPr>
        <p:spPr>
          <a:xfrm>
            <a:off x="2053652" y="61759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33410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105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2022-03-16T14:45:25Z</dcterms:created>
  <dcterms:modified xsi:type="dcterms:W3CDTF">2025-05-01T15:30:00Z</dcterms:modified>
</cp:coreProperties>
</file>