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5" r:id="rId2"/>
    <p:sldId id="281" r:id="rId3"/>
    <p:sldId id="282" r:id="rId4"/>
    <p:sldId id="285" r:id="rId5"/>
    <p:sldId id="286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4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lda mirshekar" userId="96923c0a2263a17d" providerId="LiveId" clId="{02A021A5-E684-491C-86CF-83445B61FBDC}"/>
    <pc:docChg chg="addSld delSld modSld sldOrd">
      <pc:chgData name="yalda mirshekar" userId="96923c0a2263a17d" providerId="LiveId" clId="{02A021A5-E684-491C-86CF-83445B61FBDC}" dt="2025-11-25T13:20:03.326" v="525"/>
      <pc:docMkLst>
        <pc:docMk/>
      </pc:docMkLst>
      <pc:sldChg chg="modSp mod">
        <pc:chgData name="yalda mirshekar" userId="96923c0a2263a17d" providerId="LiveId" clId="{02A021A5-E684-491C-86CF-83445B61FBDC}" dt="2025-11-25T13:14:21.634" v="122" actId="20577"/>
        <pc:sldMkLst>
          <pc:docMk/>
          <pc:sldMk cId="151450727" sldId="267"/>
        </pc:sldMkLst>
        <pc:spChg chg="mod">
          <ac:chgData name="yalda mirshekar" userId="96923c0a2263a17d" providerId="LiveId" clId="{02A021A5-E684-491C-86CF-83445B61FBDC}" dt="2025-11-25T13:14:21.634" v="122" actId="20577"/>
          <ac:spMkLst>
            <pc:docMk/>
            <pc:sldMk cId="151450727" sldId="267"/>
            <ac:spMk id="8" creationId="{00000000-0000-0000-0000-000000000000}"/>
          </ac:spMkLst>
        </pc:spChg>
      </pc:sldChg>
      <pc:sldChg chg="del">
        <pc:chgData name="yalda mirshekar" userId="96923c0a2263a17d" providerId="LiveId" clId="{02A021A5-E684-491C-86CF-83445B61FBDC}" dt="2025-11-25T13:14:31.458" v="123" actId="47"/>
        <pc:sldMkLst>
          <pc:docMk/>
          <pc:sldMk cId="778683511" sldId="268"/>
        </pc:sldMkLst>
      </pc:sldChg>
      <pc:sldChg chg="modSp add mod">
        <pc:chgData name="yalda mirshekar" userId="96923c0a2263a17d" providerId="LiveId" clId="{02A021A5-E684-491C-86CF-83445B61FBDC}" dt="2025-11-25T13:18:03.064" v="239" actId="113"/>
        <pc:sldMkLst>
          <pc:docMk/>
          <pc:sldMk cId="1990631244" sldId="268"/>
        </pc:sldMkLst>
        <pc:spChg chg="mod">
          <ac:chgData name="yalda mirshekar" userId="96923c0a2263a17d" providerId="LiveId" clId="{02A021A5-E684-491C-86CF-83445B61FBDC}" dt="2025-11-25T13:18:03.064" v="239" actId="113"/>
          <ac:spMkLst>
            <pc:docMk/>
            <pc:sldMk cId="1990631244" sldId="268"/>
            <ac:spMk id="8" creationId="{98393481-29E1-2394-5EF2-12E0C97DC7F7}"/>
          </ac:spMkLst>
        </pc:spChg>
      </pc:sldChg>
      <pc:sldChg chg="del">
        <pc:chgData name="yalda mirshekar" userId="96923c0a2263a17d" providerId="LiveId" clId="{02A021A5-E684-491C-86CF-83445B61FBDC}" dt="2025-11-25T13:14:31.885" v="124" actId="47"/>
        <pc:sldMkLst>
          <pc:docMk/>
          <pc:sldMk cId="2075479702" sldId="269"/>
        </pc:sldMkLst>
      </pc:sldChg>
      <pc:sldChg chg="modSp add mod ord">
        <pc:chgData name="yalda mirshekar" userId="96923c0a2263a17d" providerId="LiveId" clId="{02A021A5-E684-491C-86CF-83445B61FBDC}" dt="2025-11-25T13:18:53.763" v="372" actId="20577"/>
        <pc:sldMkLst>
          <pc:docMk/>
          <pc:sldMk cId="2104867485" sldId="269"/>
        </pc:sldMkLst>
        <pc:spChg chg="mod">
          <ac:chgData name="yalda mirshekar" userId="96923c0a2263a17d" providerId="LiveId" clId="{02A021A5-E684-491C-86CF-83445B61FBDC}" dt="2025-11-25T13:18:53.763" v="372" actId="20577"/>
          <ac:spMkLst>
            <pc:docMk/>
            <pc:sldMk cId="2104867485" sldId="269"/>
            <ac:spMk id="8" creationId="{D2F01411-715F-FB68-4E87-0CD369854954}"/>
          </ac:spMkLst>
        </pc:spChg>
      </pc:sldChg>
      <pc:sldChg chg="add ord">
        <pc:chgData name="yalda mirshekar" userId="96923c0a2263a17d" providerId="LiveId" clId="{02A021A5-E684-491C-86CF-83445B61FBDC}" dt="2025-11-25T13:18:58.307" v="375"/>
        <pc:sldMkLst>
          <pc:docMk/>
          <pc:sldMk cId="539674228" sldId="270"/>
        </pc:sldMkLst>
      </pc:sldChg>
      <pc:sldChg chg="del">
        <pc:chgData name="yalda mirshekar" userId="96923c0a2263a17d" providerId="LiveId" clId="{02A021A5-E684-491C-86CF-83445B61FBDC}" dt="2025-11-25T13:14:32.403" v="125" actId="47"/>
        <pc:sldMkLst>
          <pc:docMk/>
          <pc:sldMk cId="3801607384" sldId="270"/>
        </pc:sldMkLst>
      </pc:sldChg>
      <pc:sldChg chg="modSp add mod ord">
        <pc:chgData name="yalda mirshekar" userId="96923c0a2263a17d" providerId="LiveId" clId="{02A021A5-E684-491C-86CF-83445B61FBDC}" dt="2025-11-25T13:19:56.576" v="522" actId="20577"/>
        <pc:sldMkLst>
          <pc:docMk/>
          <pc:sldMk cId="1480759715" sldId="271"/>
        </pc:sldMkLst>
        <pc:spChg chg="mod">
          <ac:chgData name="yalda mirshekar" userId="96923c0a2263a17d" providerId="LiveId" clId="{02A021A5-E684-491C-86CF-83445B61FBDC}" dt="2025-11-25T13:19:56.576" v="522" actId="20577"/>
          <ac:spMkLst>
            <pc:docMk/>
            <pc:sldMk cId="1480759715" sldId="271"/>
            <ac:spMk id="8" creationId="{DD0378D9-00E3-91D5-8C97-4B237CB58596}"/>
          </ac:spMkLst>
        </pc:spChg>
      </pc:sldChg>
      <pc:sldChg chg="add ord">
        <pc:chgData name="yalda mirshekar" userId="96923c0a2263a17d" providerId="LiveId" clId="{02A021A5-E684-491C-86CF-83445B61FBDC}" dt="2025-11-25T13:20:03.326" v="525"/>
        <pc:sldMkLst>
          <pc:docMk/>
          <pc:sldMk cId="55201712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FED88-A084-4713-DE2F-911B7BAA3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55F8B-3986-848D-FC72-34A55B3B7F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927567-60BB-8E8B-B426-C415ADDB16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8EC752-D99B-CF44-3E21-580CDEDE593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19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336FA-72FA-50C7-1BE6-7B451569B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182B91-674A-7A99-059E-02A5AF937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CB1C73-3277-7948-51CD-FD9EF2A053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1E2E2D-5292-5335-9AD7-C01C2B7285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6649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E18D8-01F3-5BF3-5B4F-A87C729CA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128760-FAEC-0BE4-05EF-2A6C456799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82DD0F-D142-EAD4-3126-EB5A5A1BBA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C6905-EDAE-A2BE-D540-FD37DF4A5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455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B417E-453D-31FE-E0D7-E4B128C65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6380F7-0A41-7C75-4E41-1EBB42062F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04D396-C73A-6EBE-44D5-5CEF9F1E2F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A45CE3-0C71-17F1-1C9F-0F9143915B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977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9B666-A8B5-FF4E-08C6-36F9BB86A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654741-C396-DE41-E058-F84A161E6927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076B12-1B1E-2E42-302B-43DF00951A00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لایق جلالی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لایق جلالی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Layeghe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jalali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layeghe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jalali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68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19F189-29F9-7E15-CEBF-D9CEC4377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592DD9-BF14-3E86-CFCF-D719ACB51EB5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3DA04B-52ED-2CC0-4212-A56DB0A2EBA3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 بارانهای مسح تو هستم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بگشا درهای آسمانی را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83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3B276-6FCC-C1E3-06E1-82B3ADDC3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BACA185-FC31-BB45-391B-9CD3176CAAFA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8F0DF4-46D4-B932-FDCD-A89999E5ACD0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 بارانهای مسح نو هستم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مسح کن عیسی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mash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804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C14DF-19DF-C090-8E0E-D446FB8BA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FF68DEB-25AF-B89D-844F-D7D172CD7B5A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AD9F04-1B8A-EA5E-00B8-8CCC8A171578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نصیب من خداوند</a:t>
            </a:r>
            <a:r>
              <a:rPr lang="en-US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نصیب من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نصیب من خداوند تا ابد</a:t>
            </a: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Nasibe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9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70</Words>
  <Application>Microsoft Office PowerPoint</Application>
  <PresentationFormat>Widescreen</PresentationFormat>
  <Paragraphs>28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18</cp:revision>
  <dcterms:created xsi:type="dcterms:W3CDTF">2018-08-23T12:16:56Z</dcterms:created>
  <dcterms:modified xsi:type="dcterms:W3CDTF">2026-04-15T14:06:20Z</dcterms:modified>
</cp:coreProperties>
</file>