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7"/>
    <p:restoredTop sz="94607"/>
  </p:normalViewPr>
  <p:slideViewPr>
    <p:cSldViewPr snapToGrid="0" snapToObjects="1">
      <p:cViewPr varScale="1">
        <p:scale>
          <a:sx n="71" d="100"/>
          <a:sy n="71" d="100"/>
        </p:scale>
        <p:origin x="16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1403-69AD-1241-9F43-B452BEDC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FC13A-1AB1-FF4F-8006-891BB1843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50F0-3CC0-2B41-A771-4EC38E94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1E135-6B3F-6D49-9BA0-C25BBD39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A1412-9D6A-5E49-94E4-4E3A0714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658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7147-8471-A04C-97D2-D59556AD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CFF02-0F93-9E4F-A3CE-9380786C7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0D02-6B04-B24C-AD74-6A1FA6A4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15F6-B3EB-D040-9DA9-1706EF68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FF82-3031-814E-82F8-F39A0FEE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78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9C7E1-7A03-174E-8689-ED5DF0E9A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5B7E-9278-4546-B561-63CC6B616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61796-7DA5-DD48-A57D-F584A9F3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F664-CD5C-0C41-8D28-5875697B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1E0B5-B12F-D245-85F9-A5F0B604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50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7546-CA9A-1147-B03C-BD206CDD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4883-0C8A-904D-8B18-B179F9C2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46115-A6BA-8B46-939E-73BAD813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CEBBA-4E6E-CA46-B292-CDA8CC02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30F75-0C3A-8B47-A7CA-B9B96B1E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066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85A3-92EE-E34A-B30A-B80485BF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399D5-682E-804B-B173-5684930F5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BC649-3827-0848-846B-4A7BD37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2D07-01A0-9B45-B1B9-5BAFFC63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34675-65C9-5D45-B23D-923F608F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00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4BA7-6B60-CB47-BF16-A2D9D9F4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4FAA-DB60-A944-9816-6EE4854A4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1D7A-151A-AE4E-8996-33ACDF45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0F1AF-E201-C848-B970-3C5F1C80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AF80D-01EC-8444-B81B-C98CD81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2C30-E005-414A-982D-D7D42ED3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456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EED0-E75E-DE48-A185-6DEFE0CB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F691-D4DD-F045-B756-48BCA97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78820-86CC-014B-9482-AD9E9FFD2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8FEC0-8D7F-6B4F-9DD7-C0DCD7AF3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0A717-6242-6446-B441-5F7618CF8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59A94-6506-E949-8047-05CA0CBF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C61EC-7296-974A-B126-ABC21536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71B30-CDEF-3041-B5C2-0486931F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025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9595-F7DA-F64B-88B4-65B4CB99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873CB-652A-8046-B996-106DC26C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41E60-99AB-964E-A4AE-1B0A8C57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802B-04B5-4C44-A95B-4480F6D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4698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991FE-F4CD-C94A-BD0D-EFC6A887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CE22E-5819-6F43-8005-BF23202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BFE5-8FD2-D048-95CE-BFAB318D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20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C867-3924-6848-B76E-4A1E1502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197D-6238-474C-B6C1-3965DA4F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FD857-B722-664F-847E-566BC81E5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B0D3A-3705-8640-BDBA-37E9DA26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0E81F-1B90-4249-B63F-F097A771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0F0E-9974-5C48-A70F-37278D1B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28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B41E-C8B8-F640-9A22-CC4CB54A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1BA5F-FE33-9D4D-ABE2-61E144C3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89EA5-B9A7-7E4C-B20C-EAD49CA6A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AF766-0302-334C-A325-E1E72CA8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8B4A-78B3-0D45-A8D1-E6A66B52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995D0-0F99-9644-97C0-7F64471E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26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9000" r="-1000" b="-2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9BD32-14FF-B54C-B611-709E7FDF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C5BD1-6435-A34F-9F15-72E502E6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1B0B-6CC7-7F4D-8614-8842F5CF2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6C0F-031B-C142-BA30-D76EEEBBD3BC}" type="datetimeFigureOut">
              <a:rPr lang="en-DE" smtClean="0"/>
              <a:t>07.12.21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E7802-CF4B-5846-9E44-37EED0C3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F920-9EAE-434B-ACA2-DA8B7A87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14A7-7215-0145-948F-D2C0D9D857C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24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1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7036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خدایا چون با حیرت خیره شوم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بر این عالم که تو خود ساخته ای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در اختران عظیم و رعد و برق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قـدرت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خـود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نـمـایـان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کـرده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ای</a:t>
            </a: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18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7036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آنگه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زِ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جان و دل می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چه عظیمی ، چه عظیمی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آنگه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زِ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جان و دل می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چه عظیمی ، چه عظیمی</a:t>
            </a: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49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7036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چو فکر کنم ،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خالقم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فرزند خویش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دریغ نداشت از آن مرگ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پریش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که بر صلیب بهر من فدا گردید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بار گناهم ز دوشم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غـلـتـیـد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52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7036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آنگه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زِ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جان و دل می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چه عظیمی ، چه عظیمی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آنگه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زِ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جان و دل می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سرایم</a:t>
            </a: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چه عظیمی ، چه عظیمی</a:t>
            </a: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080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DB143-8BCD-D747-843E-C611DA294108}"/>
              </a:ext>
            </a:extLst>
          </p:cNvPr>
          <p:cNvSpPr/>
          <p:nvPr/>
        </p:nvSpPr>
        <p:spPr>
          <a:xfrm>
            <a:off x="1" y="0"/>
            <a:ext cx="12192000" cy="7036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برافرازید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برافرازید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برافرازید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</a:t>
            </a:r>
            <a:r>
              <a:rPr lang="fa-I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برافرازید</a:t>
            </a: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نامش چون عظیم است</a:t>
            </a:r>
          </a:p>
          <a:p>
            <a:pPr algn="r" rtl="1">
              <a:lnSpc>
                <a:spcPct val="150000"/>
              </a:lnSpc>
            </a:pPr>
            <a:endParaRPr lang="fa-I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a-IR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87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9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139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2021-12-07T11:37:57Z</dcterms:created>
  <dcterms:modified xsi:type="dcterms:W3CDTF">2021-12-07T12:16:39Z</dcterms:modified>
</cp:coreProperties>
</file>