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93"/>
    <p:restoredTop sz="94687"/>
  </p:normalViewPr>
  <p:slideViewPr>
    <p:cSldViewPr snapToGrid="0" snapToObjects="1">
      <p:cViewPr varScale="1">
        <p:scale>
          <a:sx n="81" d="100"/>
          <a:sy n="81" d="100"/>
        </p:scale>
        <p:origin x="4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17F3-B15A-024E-A915-4F989547CC94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03DC-2770-F84F-A162-9046C8049D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23480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17F3-B15A-024E-A915-4F989547CC94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03DC-2770-F84F-A162-9046C8049D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2799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17F3-B15A-024E-A915-4F989547CC94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03DC-2770-F84F-A162-9046C8049D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1353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17F3-B15A-024E-A915-4F989547CC94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03DC-2770-F84F-A162-9046C8049D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2577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17F3-B15A-024E-A915-4F989547CC94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03DC-2770-F84F-A162-9046C8049D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308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17F3-B15A-024E-A915-4F989547CC94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03DC-2770-F84F-A162-9046C8049D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12664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17F3-B15A-024E-A915-4F989547CC94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03DC-2770-F84F-A162-9046C8049D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2592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17F3-B15A-024E-A915-4F989547CC94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03DC-2770-F84F-A162-9046C8049D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1135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17F3-B15A-024E-A915-4F989547CC94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03DC-2770-F84F-A162-9046C8049D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6715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17F3-B15A-024E-A915-4F989547CC94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03DC-2770-F84F-A162-9046C8049D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60232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17F3-B15A-024E-A915-4F989547CC94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03DC-2770-F84F-A162-9046C8049D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8548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D17F3-B15A-024E-A915-4F989547CC94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A03DC-2770-F84F-A162-9046C8049D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446107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6121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8DB9C7F-DC3C-9940-8F63-DB0C75F28B30}"/>
              </a:ext>
            </a:extLst>
          </p:cNvPr>
          <p:cNvSpPr/>
          <p:nvPr/>
        </p:nvSpPr>
        <p:spPr>
          <a:xfrm>
            <a:off x="0" y="0"/>
            <a:ext cx="12192000" cy="6910674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مقدسین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ای قوم خدا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که به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یکدل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باهم ساکنید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خوشی من فقط  شما هستید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شما برادران من هستید</a:t>
            </a: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81815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8DB9C7F-DC3C-9940-8F63-DB0C75F28B30}"/>
              </a:ext>
            </a:extLst>
          </p:cNvPr>
          <p:cNvSpPr/>
          <p:nvPr/>
        </p:nvSpPr>
        <p:spPr>
          <a:xfrm>
            <a:off x="0" y="0"/>
            <a:ext cx="12192000" cy="6910674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کیست امید من تاج فخر من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فقط تو هستی برادر من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جلال و خوشی من تو هستی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برادر من ای خواهر من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9310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8DB9C7F-DC3C-9940-8F63-DB0C75F28B30}"/>
              </a:ext>
            </a:extLst>
          </p:cNvPr>
          <p:cNvSpPr/>
          <p:nvPr/>
        </p:nvSpPr>
        <p:spPr>
          <a:xfrm>
            <a:off x="0" y="0"/>
            <a:ext cx="12192000" cy="6910674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فدیه‌ی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جان تو گرانبهاست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هم از بنیاد راستی هستی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جزء سنگهای بدن مسیح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مورد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اکرام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و محبت هستی</a:t>
            </a: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97133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8DB9C7F-DC3C-9940-8F63-DB0C75F28B30}"/>
              </a:ext>
            </a:extLst>
          </p:cNvPr>
          <p:cNvSpPr/>
          <p:nvPr/>
        </p:nvSpPr>
        <p:spPr>
          <a:xfrm>
            <a:off x="0" y="0"/>
            <a:ext cx="12192000" cy="6910674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کیست امید من تاج فخر من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فقط تو هستی برادر من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جلال و خوشی من تو هستی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برادر من ای خواهر من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77096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8DB9C7F-DC3C-9940-8F63-DB0C75F28B30}"/>
              </a:ext>
            </a:extLst>
          </p:cNvPr>
          <p:cNvSpPr/>
          <p:nvPr/>
        </p:nvSpPr>
        <p:spPr>
          <a:xfrm>
            <a:off x="0" y="0"/>
            <a:ext cx="12192000" cy="6910674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شما هیکل خداوند هستید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جزء اعضای بدن مسیح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هموطن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مقدسین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اهل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خانه‌ی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خدا هستید</a:t>
            </a: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9562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8DB9C7F-DC3C-9940-8F63-DB0C75F28B30}"/>
              </a:ext>
            </a:extLst>
          </p:cNvPr>
          <p:cNvSpPr/>
          <p:nvPr/>
        </p:nvSpPr>
        <p:spPr>
          <a:xfrm>
            <a:off x="0" y="0"/>
            <a:ext cx="12192000" cy="6910674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کیست امید من تاج فخر من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فقط تو هستی برادر من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جلال و خوشی من تو هستی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برادر من ای خواهر من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70660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0494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121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2022-02-25T12:43:55Z</dcterms:created>
  <dcterms:modified xsi:type="dcterms:W3CDTF">2025-05-01T15:29:26Z</dcterms:modified>
</cp:coreProperties>
</file>