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3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348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799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353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57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0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266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592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135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715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023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548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17F3-B15A-024E-A915-4F989547CC94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4610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12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ای قوم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یکدل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باهم ساکنید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خوشی من فقط  شما هستید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شما برادران من هستید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181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31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فدیه‌ی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جان تو گرانبهاست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هم از بنیاد راستی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جزء سنگهای بدن مسیح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مورد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اکرام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محبت هستی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713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709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شما هیکل خداوند هستید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جزء اعضای بدن مسیح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هموطن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اهل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هستید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956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066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49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2022-02-25T12:43:55Z</dcterms:created>
  <dcterms:modified xsi:type="dcterms:W3CDTF">2025-05-01T15:29:26Z</dcterms:modified>
</cp:coreProperties>
</file>