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9" r:id="rId7"/>
    <p:sldId id="264" r:id="rId8"/>
    <p:sldId id="265" r:id="rId9"/>
    <p:sldId id="270" r:id="rId10"/>
    <p:sldId id="271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9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5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573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3615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138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4708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411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352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2899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983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1782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2914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991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B80A8-3440-2C48-868D-2C2530F8338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8505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62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049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آوای موسیقی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وجد و شادی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رقص و با پایکوبی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او سرودی نو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خوانید</a:t>
            </a: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212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06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5893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در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خدای قادر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، نامش را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065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1570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 خداوند نامش سزاوار حمد است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طلوع آفتاب تا به غروب آن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 خداوند جلال باد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178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1680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بسرا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نامش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836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57404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قدوس است شاه ما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061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5893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در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خدای قادر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، نامش را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508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4027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زمین و آسمان پر از رحمت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با کلامش دریا و خشکی و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کوه و صحرا را آفرید</a:t>
            </a: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423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049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آوای موسیقی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وجد و شادی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رقص و با پایکوبی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او سرودی نو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خوانید</a:t>
            </a: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118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4027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زمین و آسمان پر از رحمت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با کلامش دریا و خشکی و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کوه و صحرا را آفرید</a:t>
            </a: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898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174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2021-12-13T23:27:27Z</dcterms:created>
  <dcterms:modified xsi:type="dcterms:W3CDTF">2025-05-01T15:21:17Z</dcterms:modified>
</cp:coreProperties>
</file>