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60" r:id="rId4"/>
    <p:sldId id="261" r:id="rId5"/>
    <p:sldId id="262" r:id="rId6"/>
    <p:sldId id="269" r:id="rId7"/>
    <p:sldId id="264" r:id="rId8"/>
    <p:sldId id="265" r:id="rId9"/>
    <p:sldId id="270" r:id="rId10"/>
    <p:sldId id="271" r:id="rId11"/>
    <p:sldId id="25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39"/>
    <p:restoredTop sz="94674"/>
  </p:normalViewPr>
  <p:slideViewPr>
    <p:cSldViewPr snapToGrid="0" snapToObjects="1">
      <p:cViewPr varScale="1">
        <p:scale>
          <a:sx n="81" d="100"/>
          <a:sy n="81" d="100"/>
        </p:scale>
        <p:origin x="50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80A8-3440-2C48-868D-2C2530F83381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3C57-8DEB-5F43-832A-DFE0F69ADAC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75737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80A8-3440-2C48-868D-2C2530F83381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3C57-8DEB-5F43-832A-DFE0F69ADAC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36154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80A8-3440-2C48-868D-2C2530F83381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3C57-8DEB-5F43-832A-DFE0F69ADAC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81385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80A8-3440-2C48-868D-2C2530F83381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3C57-8DEB-5F43-832A-DFE0F69ADAC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47088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80A8-3440-2C48-868D-2C2530F83381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3C57-8DEB-5F43-832A-DFE0F69ADAC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44110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80A8-3440-2C48-868D-2C2530F83381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3C57-8DEB-5F43-832A-DFE0F69ADAC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73527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80A8-3440-2C48-868D-2C2530F83381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3C57-8DEB-5F43-832A-DFE0F69ADAC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28997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80A8-3440-2C48-868D-2C2530F83381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3C57-8DEB-5F43-832A-DFE0F69ADAC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69836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80A8-3440-2C48-868D-2C2530F83381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3C57-8DEB-5F43-832A-DFE0F69ADAC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17822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80A8-3440-2C48-868D-2C2530F83381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3C57-8DEB-5F43-832A-DFE0F69ADAC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29146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80A8-3440-2C48-868D-2C2530F83381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3C57-8DEB-5F43-832A-DFE0F69ADAC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39918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B80A8-3440-2C48-868D-2C2530F83381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E3C57-8DEB-5F43-832A-DFE0F69ADAC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385053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5626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9251EB-B4A7-5F4F-94E1-354F2B95DD3E}"/>
              </a:ext>
            </a:extLst>
          </p:cNvPr>
          <p:cNvSpPr/>
          <p:nvPr/>
        </p:nvSpPr>
        <p:spPr>
          <a:xfrm>
            <a:off x="1" y="0"/>
            <a:ext cx="12192000" cy="60499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8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را ستایید با آوای موسیقی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را ستایید با وجد و شادی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را ستایید با رقص و با پایکوبی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 او سرودی نو </a:t>
            </a:r>
            <a:r>
              <a:rPr lang="fa-IR" sz="4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خوانید</a:t>
            </a: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02129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0062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9251EB-B4A7-5F4F-94E1-354F2B95DD3E}"/>
              </a:ext>
            </a:extLst>
          </p:cNvPr>
          <p:cNvSpPr/>
          <p:nvPr/>
        </p:nvSpPr>
        <p:spPr>
          <a:xfrm>
            <a:off x="1" y="0"/>
            <a:ext cx="12192000" cy="65893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کیست مانند او در این جهان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کیست مانند او ، </a:t>
            </a:r>
            <a:r>
              <a:rPr lang="fa-IR" sz="4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اوست</a:t>
            </a: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خدای قادر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کیست مانند او ، شاه جلال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برخیز ، نامش را </a:t>
            </a:r>
            <a:r>
              <a:rPr lang="fa-IR" sz="4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برافراز</a:t>
            </a: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60655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9251EB-B4A7-5F4F-94E1-354F2B95DD3E}"/>
              </a:ext>
            </a:extLst>
          </p:cNvPr>
          <p:cNvSpPr/>
          <p:nvPr/>
        </p:nvSpPr>
        <p:spPr>
          <a:xfrm>
            <a:off x="1" y="0"/>
            <a:ext cx="12192000" cy="61570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ستاییم خداوند نامش سزاوار حمد است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طلوع آفتاب تا به غروب آن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نام خداوند جلال باد</a:t>
            </a:r>
          </a:p>
          <a:p>
            <a:pPr algn="ctr" rtl="1">
              <a:lnSpc>
                <a:spcPct val="150000"/>
              </a:lnSpc>
            </a:pP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31786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9251EB-B4A7-5F4F-94E1-354F2B95DD3E}"/>
              </a:ext>
            </a:extLst>
          </p:cNvPr>
          <p:cNvSpPr/>
          <p:nvPr/>
        </p:nvSpPr>
        <p:spPr>
          <a:xfrm>
            <a:off x="1" y="0"/>
            <a:ext cx="12192000" cy="616803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</a:t>
            </a:r>
            <a:endParaRPr lang="fa-IR" sz="6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برخیز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بسرا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 نامش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برافراز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48366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9251EB-B4A7-5F4F-94E1-354F2B95DD3E}"/>
              </a:ext>
            </a:extLst>
          </p:cNvPr>
          <p:cNvSpPr/>
          <p:nvPr/>
        </p:nvSpPr>
        <p:spPr>
          <a:xfrm>
            <a:off x="1" y="0"/>
            <a:ext cx="12192000" cy="57404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قدوس است شاه ما</a:t>
            </a:r>
          </a:p>
          <a:p>
            <a:pPr algn="ctr" rtl="1">
              <a:lnSpc>
                <a:spcPct val="150000"/>
              </a:lnSpc>
            </a:pPr>
            <a:endParaRPr lang="en-US" sz="11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00611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9251EB-B4A7-5F4F-94E1-354F2B95DD3E}"/>
              </a:ext>
            </a:extLst>
          </p:cNvPr>
          <p:cNvSpPr/>
          <p:nvPr/>
        </p:nvSpPr>
        <p:spPr>
          <a:xfrm>
            <a:off x="1" y="0"/>
            <a:ext cx="12192000" cy="65893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کیست مانند او در این جهان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کیست مانند او ، </a:t>
            </a:r>
            <a:r>
              <a:rPr lang="fa-IR" sz="4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اوست</a:t>
            </a: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خدای قادر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کیست مانند او ، شاه جلال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برخیز ، نامش را </a:t>
            </a:r>
            <a:r>
              <a:rPr lang="fa-IR" sz="4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برافراز</a:t>
            </a: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25085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9251EB-B4A7-5F4F-94E1-354F2B95DD3E}"/>
              </a:ext>
            </a:extLst>
          </p:cNvPr>
          <p:cNvSpPr/>
          <p:nvPr/>
        </p:nvSpPr>
        <p:spPr>
          <a:xfrm>
            <a:off x="1" y="0"/>
            <a:ext cx="12192000" cy="64027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زمین و آسمان پر از رحمت خداوند است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 با کلامش دریا و خشکی و 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کوه و صحرا را آفرید</a:t>
            </a:r>
          </a:p>
          <a:p>
            <a:pPr algn="ctr" rtl="1">
              <a:lnSpc>
                <a:spcPct val="150000"/>
              </a:lnSpc>
            </a:pP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84238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9251EB-B4A7-5F4F-94E1-354F2B95DD3E}"/>
              </a:ext>
            </a:extLst>
          </p:cNvPr>
          <p:cNvSpPr/>
          <p:nvPr/>
        </p:nvSpPr>
        <p:spPr>
          <a:xfrm>
            <a:off x="1" y="0"/>
            <a:ext cx="12192000" cy="60499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8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را ستایید با آوای موسیقی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را ستایید با وجد و شادی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را ستایید با رقص و با پایکوبی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 او سرودی نو </a:t>
            </a:r>
            <a:r>
              <a:rPr lang="fa-IR" sz="4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خوانید</a:t>
            </a: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11184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9251EB-B4A7-5F4F-94E1-354F2B95DD3E}"/>
              </a:ext>
            </a:extLst>
          </p:cNvPr>
          <p:cNvSpPr/>
          <p:nvPr/>
        </p:nvSpPr>
        <p:spPr>
          <a:xfrm>
            <a:off x="1" y="0"/>
            <a:ext cx="12192000" cy="64027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زمین و آسمان پر از رحمت خداوند است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 با کلامش دریا و خشکی و 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کوه و صحرا را آفرید</a:t>
            </a:r>
          </a:p>
          <a:p>
            <a:pPr algn="ctr" rtl="1">
              <a:lnSpc>
                <a:spcPct val="150000"/>
              </a:lnSpc>
            </a:pP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78987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174</Words>
  <Application>Microsoft Office PowerPoint</Application>
  <PresentationFormat>Widescreen</PresentationFormat>
  <Paragraphs>38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4</cp:revision>
  <dcterms:created xsi:type="dcterms:W3CDTF">2021-12-13T23:27:27Z</dcterms:created>
  <dcterms:modified xsi:type="dcterms:W3CDTF">2025-05-01T15:21:17Z</dcterms:modified>
</cp:coreProperties>
</file>