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9AE64-E460-0B35-A9EE-763B6FEEA08D}" v="3" dt="2023-05-16T09:55:49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54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871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7729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421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6981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698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686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993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355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998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965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995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A6AAE-FC9F-C44F-BEBA-89D89E7A0A95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C4F36-E1B8-B349-BB2A-F0226B8E8E0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9988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02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7774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خدای تازه ها خالق خلقت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در تو شادیم ، به وجد آییم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به تو می نگریم که امید می بخشی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آوایی تازه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نماییم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460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6352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 تو گمگشته بودم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 تو سرگردان بودم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آمدی بهاری تازه بخشیدی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را احیا نمودی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50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81668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تازه ها خالق خلقت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شادیم ، به وجد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تو می نگریم که امید می بخشی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آوایی تازه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نماییم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692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6352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آینده دارم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گذشته ام پاک شده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حیاتی تازه دارم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تاریکی های رخت بسته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558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112F18-1100-BC40-9D3B-A96E4EAE112F}"/>
              </a:ext>
            </a:extLst>
          </p:cNvPr>
          <p:cNvSpPr/>
          <p:nvPr/>
        </p:nvSpPr>
        <p:spPr>
          <a:xfrm>
            <a:off x="0" y="1"/>
            <a:ext cx="12192000" cy="81668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تازه ها خالق خلقت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تو شادیم ، به وجد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تو می نگریم که امید می بخشی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آوایی تازه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تقدیمت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نماییم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4971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13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110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2022-04-07T09:43:01Z</dcterms:created>
  <dcterms:modified xsi:type="dcterms:W3CDTF">2025-04-29T10:38:28Z</dcterms:modified>
</cp:coreProperties>
</file>