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56" r:id="rId3"/>
    <p:sldId id="257" r:id="rId4"/>
    <p:sldId id="260" r:id="rId5"/>
    <p:sldId id="258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7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-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loofar Hosseini" userId="eb3e3110-2622-43cd-88f0-a4c46bd91734" providerId="ADAL" clId="{7672F771-D951-9847-A42C-9EE462D5AD8F}"/>
    <pc:docChg chg="custSel addSld modSld modMainMaster">
      <pc:chgData name="Niloofar Hosseini" userId="eb3e3110-2622-43cd-88f0-a4c46bd91734" providerId="ADAL" clId="{7672F771-D951-9847-A42C-9EE462D5AD8F}" dt="2024-05-23T14:10:46.545" v="197" actId="403"/>
      <pc:docMkLst>
        <pc:docMk/>
      </pc:docMkLst>
      <pc:sldChg chg="addSp delSp modSp mod">
        <pc:chgData name="Niloofar Hosseini" userId="eb3e3110-2622-43cd-88f0-a4c46bd91734" providerId="ADAL" clId="{7672F771-D951-9847-A42C-9EE462D5AD8F}" dt="2024-05-23T14:09:27.544" v="96" actId="20577"/>
        <pc:sldMkLst>
          <pc:docMk/>
          <pc:sldMk cId="4122359599" sldId="256"/>
        </pc:sldMkLst>
        <pc:spChg chg="del">
          <ac:chgData name="Niloofar Hosseini" userId="eb3e3110-2622-43cd-88f0-a4c46bd91734" providerId="ADAL" clId="{7672F771-D951-9847-A42C-9EE462D5AD8F}" dt="2024-05-23T14:08:31.810" v="10" actId="21"/>
          <ac:spMkLst>
            <pc:docMk/>
            <pc:sldMk cId="4122359599" sldId="256"/>
            <ac:spMk id="3" creationId="{00000000-0000-0000-0000-000000000000}"/>
          </ac:spMkLst>
        </pc:spChg>
        <pc:spChg chg="add del mod">
          <ac:chgData name="Niloofar Hosseini" userId="eb3e3110-2622-43cd-88f0-a4c46bd91734" providerId="ADAL" clId="{7672F771-D951-9847-A42C-9EE462D5AD8F}" dt="2024-05-23T14:08:34.050" v="11" actId="21"/>
          <ac:spMkLst>
            <pc:docMk/>
            <pc:sldMk cId="4122359599" sldId="256"/>
            <ac:spMk id="4" creationId="{EBAF44C9-4196-7757-B4BD-A88644817EFC}"/>
          </ac:spMkLst>
        </pc:spChg>
        <pc:spChg chg="add mod">
          <ac:chgData name="Niloofar Hosseini" userId="eb3e3110-2622-43cd-88f0-a4c46bd91734" providerId="ADAL" clId="{7672F771-D951-9847-A42C-9EE462D5AD8F}" dt="2024-05-23T14:09:27.544" v="96" actId="20577"/>
          <ac:spMkLst>
            <pc:docMk/>
            <pc:sldMk cId="4122359599" sldId="256"/>
            <ac:spMk id="5" creationId="{CA7E222B-5BD2-DA75-DAEC-A20A18AA0CF5}"/>
          </ac:spMkLst>
        </pc:spChg>
      </pc:sldChg>
      <pc:sldChg chg="modSp mod">
        <pc:chgData name="Niloofar Hosseini" userId="eb3e3110-2622-43cd-88f0-a4c46bd91734" providerId="ADAL" clId="{7672F771-D951-9847-A42C-9EE462D5AD8F}" dt="2024-05-23T14:10:22.945" v="168" actId="20577"/>
        <pc:sldMkLst>
          <pc:docMk/>
          <pc:sldMk cId="3803948324" sldId="257"/>
        </pc:sldMkLst>
        <pc:spChg chg="mod">
          <ac:chgData name="Niloofar Hosseini" userId="eb3e3110-2622-43cd-88f0-a4c46bd91734" providerId="ADAL" clId="{7672F771-D951-9847-A42C-9EE462D5AD8F}" dt="2024-05-23T14:10:22.945" v="168" actId="20577"/>
          <ac:spMkLst>
            <pc:docMk/>
            <pc:sldMk cId="3803948324" sldId="257"/>
            <ac:spMk id="3" creationId="{00000000-0000-0000-0000-000000000000}"/>
          </ac:spMkLst>
        </pc:spChg>
      </pc:sldChg>
      <pc:sldChg chg="setBg">
        <pc:chgData name="Niloofar Hosseini" userId="eb3e3110-2622-43cd-88f0-a4c46bd91734" providerId="ADAL" clId="{7672F771-D951-9847-A42C-9EE462D5AD8F}" dt="2024-05-23T14:08:25.502" v="9"/>
        <pc:sldMkLst>
          <pc:docMk/>
          <pc:sldMk cId="3111878280" sldId="258"/>
        </pc:sldMkLst>
      </pc:sldChg>
      <pc:sldChg chg="setBg">
        <pc:chgData name="Niloofar Hosseini" userId="eb3e3110-2622-43cd-88f0-a4c46bd91734" providerId="ADAL" clId="{7672F771-D951-9847-A42C-9EE462D5AD8F}" dt="2024-05-23T14:08:21.142" v="7"/>
        <pc:sldMkLst>
          <pc:docMk/>
          <pc:sldMk cId="94547567" sldId="259"/>
        </pc:sldMkLst>
      </pc:sldChg>
      <pc:sldChg chg="modSp add mod">
        <pc:chgData name="Niloofar Hosseini" userId="eb3e3110-2622-43cd-88f0-a4c46bd91734" providerId="ADAL" clId="{7672F771-D951-9847-A42C-9EE462D5AD8F}" dt="2024-05-23T14:10:46.545" v="197" actId="403"/>
        <pc:sldMkLst>
          <pc:docMk/>
          <pc:sldMk cId="1098150593" sldId="260"/>
        </pc:sldMkLst>
        <pc:spChg chg="mod">
          <ac:chgData name="Niloofar Hosseini" userId="eb3e3110-2622-43cd-88f0-a4c46bd91734" providerId="ADAL" clId="{7672F771-D951-9847-A42C-9EE462D5AD8F}" dt="2024-05-23T14:10:46.545" v="197" actId="403"/>
          <ac:spMkLst>
            <pc:docMk/>
            <pc:sldMk cId="1098150593" sldId="260"/>
            <ac:spMk id="3" creationId="{00000000-0000-0000-0000-000000000000}"/>
          </ac:spMkLst>
        </pc:spChg>
      </pc:sldChg>
      <pc:sldMasterChg chg="setBg modSldLayout">
        <pc:chgData name="Niloofar Hosseini" userId="eb3e3110-2622-43cd-88f0-a4c46bd91734" providerId="ADAL" clId="{7672F771-D951-9847-A42C-9EE462D5AD8F}" dt="2024-05-23T14:08:12.678" v="5"/>
        <pc:sldMasterMkLst>
          <pc:docMk/>
          <pc:sldMasterMk cId="2857178803" sldId="2147483648"/>
        </pc:sldMasterMkLst>
        <pc:sldLayoutChg chg="setBg">
          <pc:chgData name="Niloofar Hosseini" userId="eb3e3110-2622-43cd-88f0-a4c46bd91734" providerId="ADAL" clId="{7672F771-D951-9847-A42C-9EE462D5AD8F}" dt="2024-05-23T14:08:12.678" v="5"/>
          <pc:sldLayoutMkLst>
            <pc:docMk/>
            <pc:sldMasterMk cId="2857178803" sldId="2147483648"/>
            <pc:sldLayoutMk cId="2114055653" sldId="2147483649"/>
          </pc:sldLayoutMkLst>
        </pc:sldLayoutChg>
        <pc:sldLayoutChg chg="setBg">
          <pc:chgData name="Niloofar Hosseini" userId="eb3e3110-2622-43cd-88f0-a4c46bd91734" providerId="ADAL" clId="{7672F771-D951-9847-A42C-9EE462D5AD8F}" dt="2024-05-23T14:08:12.678" v="5"/>
          <pc:sldLayoutMkLst>
            <pc:docMk/>
            <pc:sldMasterMk cId="2857178803" sldId="2147483648"/>
            <pc:sldLayoutMk cId="3855138145" sldId="2147483650"/>
          </pc:sldLayoutMkLst>
        </pc:sldLayoutChg>
        <pc:sldLayoutChg chg="setBg">
          <pc:chgData name="Niloofar Hosseini" userId="eb3e3110-2622-43cd-88f0-a4c46bd91734" providerId="ADAL" clId="{7672F771-D951-9847-A42C-9EE462D5AD8F}" dt="2024-05-23T14:08:12.678" v="5"/>
          <pc:sldLayoutMkLst>
            <pc:docMk/>
            <pc:sldMasterMk cId="2857178803" sldId="2147483648"/>
            <pc:sldLayoutMk cId="2071400465" sldId="2147483651"/>
          </pc:sldLayoutMkLst>
        </pc:sldLayoutChg>
        <pc:sldLayoutChg chg="setBg">
          <pc:chgData name="Niloofar Hosseini" userId="eb3e3110-2622-43cd-88f0-a4c46bd91734" providerId="ADAL" clId="{7672F771-D951-9847-A42C-9EE462D5AD8F}" dt="2024-05-23T14:08:12.678" v="5"/>
          <pc:sldLayoutMkLst>
            <pc:docMk/>
            <pc:sldMasterMk cId="2857178803" sldId="2147483648"/>
            <pc:sldLayoutMk cId="1560373184" sldId="2147483652"/>
          </pc:sldLayoutMkLst>
        </pc:sldLayoutChg>
        <pc:sldLayoutChg chg="setBg">
          <pc:chgData name="Niloofar Hosseini" userId="eb3e3110-2622-43cd-88f0-a4c46bd91734" providerId="ADAL" clId="{7672F771-D951-9847-A42C-9EE462D5AD8F}" dt="2024-05-23T14:08:12.678" v="5"/>
          <pc:sldLayoutMkLst>
            <pc:docMk/>
            <pc:sldMasterMk cId="2857178803" sldId="2147483648"/>
            <pc:sldLayoutMk cId="4164475918" sldId="2147483653"/>
          </pc:sldLayoutMkLst>
        </pc:sldLayoutChg>
        <pc:sldLayoutChg chg="setBg">
          <pc:chgData name="Niloofar Hosseini" userId="eb3e3110-2622-43cd-88f0-a4c46bd91734" providerId="ADAL" clId="{7672F771-D951-9847-A42C-9EE462D5AD8F}" dt="2024-05-23T14:08:12.678" v="5"/>
          <pc:sldLayoutMkLst>
            <pc:docMk/>
            <pc:sldMasterMk cId="2857178803" sldId="2147483648"/>
            <pc:sldLayoutMk cId="3621989044" sldId="2147483654"/>
          </pc:sldLayoutMkLst>
        </pc:sldLayoutChg>
        <pc:sldLayoutChg chg="setBg">
          <pc:chgData name="Niloofar Hosseini" userId="eb3e3110-2622-43cd-88f0-a4c46bd91734" providerId="ADAL" clId="{7672F771-D951-9847-A42C-9EE462D5AD8F}" dt="2024-05-23T14:08:12.678" v="5"/>
          <pc:sldLayoutMkLst>
            <pc:docMk/>
            <pc:sldMasterMk cId="2857178803" sldId="2147483648"/>
            <pc:sldLayoutMk cId="1811647348" sldId="2147483655"/>
          </pc:sldLayoutMkLst>
        </pc:sldLayoutChg>
        <pc:sldLayoutChg chg="setBg">
          <pc:chgData name="Niloofar Hosseini" userId="eb3e3110-2622-43cd-88f0-a4c46bd91734" providerId="ADAL" clId="{7672F771-D951-9847-A42C-9EE462D5AD8F}" dt="2024-05-23T14:08:12.678" v="5"/>
          <pc:sldLayoutMkLst>
            <pc:docMk/>
            <pc:sldMasterMk cId="2857178803" sldId="2147483648"/>
            <pc:sldLayoutMk cId="3083934964" sldId="2147483656"/>
          </pc:sldLayoutMkLst>
        </pc:sldLayoutChg>
        <pc:sldLayoutChg chg="setBg">
          <pc:chgData name="Niloofar Hosseini" userId="eb3e3110-2622-43cd-88f0-a4c46bd91734" providerId="ADAL" clId="{7672F771-D951-9847-A42C-9EE462D5AD8F}" dt="2024-05-23T14:08:12.678" v="5"/>
          <pc:sldLayoutMkLst>
            <pc:docMk/>
            <pc:sldMasterMk cId="2857178803" sldId="2147483648"/>
            <pc:sldLayoutMk cId="2668175004" sldId="2147483657"/>
          </pc:sldLayoutMkLst>
        </pc:sldLayoutChg>
        <pc:sldLayoutChg chg="setBg">
          <pc:chgData name="Niloofar Hosseini" userId="eb3e3110-2622-43cd-88f0-a4c46bd91734" providerId="ADAL" clId="{7672F771-D951-9847-A42C-9EE462D5AD8F}" dt="2024-05-23T14:08:12.678" v="5"/>
          <pc:sldLayoutMkLst>
            <pc:docMk/>
            <pc:sldMasterMk cId="2857178803" sldId="2147483648"/>
            <pc:sldLayoutMk cId="2981224079" sldId="2147483658"/>
          </pc:sldLayoutMkLst>
        </pc:sldLayoutChg>
        <pc:sldLayoutChg chg="setBg">
          <pc:chgData name="Niloofar Hosseini" userId="eb3e3110-2622-43cd-88f0-a4c46bd91734" providerId="ADAL" clId="{7672F771-D951-9847-A42C-9EE462D5AD8F}" dt="2024-05-23T14:08:12.678" v="5"/>
          <pc:sldLayoutMkLst>
            <pc:docMk/>
            <pc:sldMasterMk cId="2857178803" sldId="2147483648"/>
            <pc:sldLayoutMk cId="804967840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5CEC7-61DD-4447-9F72-100604E72181}" type="datetimeFigureOut">
              <a:rPr lang="en-GB" smtClean="0"/>
              <a:t>01/05/2025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B2A76-6B23-4B8A-87D9-9BA9B71874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140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5CEC7-61DD-4447-9F72-100604E72181}" type="datetimeFigureOut">
              <a:rPr lang="en-GB" smtClean="0"/>
              <a:t>01/05/2025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B2A76-6B23-4B8A-87D9-9BA9B71874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10950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5CEC7-61DD-4447-9F72-100604E72181}" type="datetimeFigureOut">
              <a:rPr lang="en-GB" smtClean="0"/>
              <a:t>01/05/2025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B2A76-6B23-4B8A-87D9-9BA9B71874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45257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5CEC7-61DD-4447-9F72-100604E72181}" type="datetimeFigureOut">
              <a:rPr lang="en-GB" smtClean="0"/>
              <a:t>01/05/2025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B2A76-6B23-4B8A-87D9-9BA9B71874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05871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5CEC7-61DD-4447-9F72-100604E72181}" type="datetimeFigureOut">
              <a:rPr lang="en-GB" smtClean="0"/>
              <a:t>01/05/2025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B2A76-6B23-4B8A-87D9-9BA9B71874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89034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5CEC7-61DD-4447-9F72-100604E72181}" type="datetimeFigureOut">
              <a:rPr lang="en-GB" smtClean="0"/>
              <a:t>01/05/2025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B2A76-6B23-4B8A-87D9-9BA9B71874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24862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5CEC7-61DD-4447-9F72-100604E72181}" type="datetimeFigureOut">
              <a:rPr lang="en-GB" smtClean="0"/>
              <a:t>01/05/2025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B2A76-6B23-4B8A-87D9-9BA9B71874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82803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5CEC7-61DD-4447-9F72-100604E72181}" type="datetimeFigureOut">
              <a:rPr lang="en-GB" smtClean="0"/>
              <a:t>01/05/2025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B2A76-6B23-4B8A-87D9-9BA9B71874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66240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5CEC7-61DD-4447-9F72-100604E72181}" type="datetimeFigureOut">
              <a:rPr lang="en-GB" smtClean="0"/>
              <a:t>01/05/2025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B2A76-6B23-4B8A-87D9-9BA9B71874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86169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5CEC7-61DD-4447-9F72-100604E72181}" type="datetimeFigureOut">
              <a:rPr lang="en-GB" smtClean="0"/>
              <a:t>01/05/2025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B2A76-6B23-4B8A-87D9-9BA9B71874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62929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5CEC7-61DD-4447-9F72-100604E72181}" type="datetimeFigureOut">
              <a:rPr lang="en-GB" smtClean="0"/>
              <a:t>01/05/2025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B2A76-6B23-4B8A-87D9-9BA9B71874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16405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D5CEC7-61DD-4447-9F72-100604E72181}" type="datetimeFigureOut">
              <a:rPr lang="en-GB" smtClean="0"/>
              <a:t>01/05/2025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AB2A76-6B23-4B8A-87D9-9BA9B71874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751377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45475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CA7E222B-5BD2-DA75-DAEC-A20A18AA0CF5}"/>
              </a:ext>
            </a:extLst>
          </p:cNvPr>
          <p:cNvSpPr/>
          <p:nvPr/>
        </p:nvSpPr>
        <p:spPr>
          <a:xfrm>
            <a:off x="0" y="0"/>
            <a:ext cx="12191999" cy="7272119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خدای پدر آمده ایم 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به حضور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قدوست</a:t>
            </a: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خدای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قدوس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پرستیمت</a:t>
            </a: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خم شویم در حضورت</a:t>
            </a:r>
          </a:p>
          <a:p>
            <a:pPr algn="ctr" rtl="1">
              <a:lnSpc>
                <a:spcPct val="15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1223595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7040838"/>
          </a:xfr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rtl="1">
              <a:lnSpc>
                <a:spcPct val="150000"/>
              </a:lnSpc>
            </a:pPr>
            <a:endParaRPr lang="fa-IR" sz="2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می پرستیم</a:t>
            </a:r>
          </a:p>
          <a:p>
            <a:pPr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می پرستیم</a:t>
            </a:r>
          </a:p>
          <a:p>
            <a:pPr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می پرستیم پدر تو را</a:t>
            </a:r>
          </a:p>
          <a:p>
            <a:pPr rtl="1">
              <a:lnSpc>
                <a:spcPct val="150000"/>
              </a:lnSpc>
            </a:pPr>
            <a:r>
              <a:rPr lang="fa-IR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(</a:t>
            </a:r>
            <a:r>
              <a:rPr 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x</a:t>
            </a:r>
            <a:r>
              <a:rPr lang="fa-IR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۲)</a:t>
            </a:r>
          </a:p>
          <a:p>
            <a:pPr rtl="1">
              <a:lnSpc>
                <a:spcPct val="150000"/>
              </a:lnSpc>
            </a:pPr>
            <a:endParaRPr lang="fa-IR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rtl="1">
              <a:lnSpc>
                <a:spcPct val="150000"/>
              </a:lnSpc>
            </a:pPr>
            <a:endParaRPr lang="fa-IR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8039483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7281930"/>
          </a:xfr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rtl="1">
              <a:lnSpc>
                <a:spcPct val="150000"/>
              </a:lnSpc>
            </a:pPr>
            <a:endParaRPr lang="fa-IR" sz="7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rtl="1">
              <a:lnSpc>
                <a:spcPct val="150000"/>
              </a:lnSpc>
            </a:pPr>
            <a:r>
              <a:rPr lang="fa-IR" sz="7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دوستت داریم</a:t>
            </a:r>
            <a:endParaRPr lang="fa-IR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rtl="1">
              <a:lnSpc>
                <a:spcPct val="150000"/>
              </a:lnSpc>
            </a:pPr>
            <a:endParaRPr lang="fa-IR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rtl="1">
              <a:lnSpc>
                <a:spcPct val="150000"/>
              </a:lnSpc>
            </a:pPr>
            <a:endParaRPr lang="fa-IR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rtl="1">
              <a:lnSpc>
                <a:spcPct val="150000"/>
              </a:lnSpc>
            </a:pPr>
            <a:endParaRPr lang="fa-IR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rtl="1">
              <a:lnSpc>
                <a:spcPct val="150000"/>
              </a:lnSpc>
            </a:pPr>
            <a:endParaRPr lang="fa-IR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0981505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118782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</TotalTime>
  <Words>29</Words>
  <Application>Microsoft Office PowerPoint</Application>
  <PresentationFormat>Widescreen</PresentationFormat>
  <Paragraphs>14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Yalda Mirshekar</cp:lastModifiedBy>
  <cp:revision>3</cp:revision>
  <dcterms:created xsi:type="dcterms:W3CDTF">2017-10-19T12:14:08Z</dcterms:created>
  <dcterms:modified xsi:type="dcterms:W3CDTF">2025-05-01T15:15:59Z</dcterms:modified>
</cp:coreProperties>
</file>