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672F771-D951-9847-A42C-9EE462D5AD8F}"/>
    <pc:docChg chg="custSel addSld modSld modMainMaster">
      <pc:chgData name="Niloofar Hosseini" userId="eb3e3110-2622-43cd-88f0-a4c46bd91734" providerId="ADAL" clId="{7672F771-D951-9847-A42C-9EE462D5AD8F}" dt="2024-05-23T14:10:46.545" v="197" actId="403"/>
      <pc:docMkLst>
        <pc:docMk/>
      </pc:docMkLst>
      <pc:sldChg chg="addSp delSp modSp mod">
        <pc:chgData name="Niloofar Hosseini" userId="eb3e3110-2622-43cd-88f0-a4c46bd91734" providerId="ADAL" clId="{7672F771-D951-9847-A42C-9EE462D5AD8F}" dt="2024-05-23T14:09:27.544" v="96" actId="20577"/>
        <pc:sldMkLst>
          <pc:docMk/>
          <pc:sldMk cId="4122359599" sldId="256"/>
        </pc:sldMkLst>
        <pc:spChg chg="del">
          <ac:chgData name="Niloofar Hosseini" userId="eb3e3110-2622-43cd-88f0-a4c46bd91734" providerId="ADAL" clId="{7672F771-D951-9847-A42C-9EE462D5AD8F}" dt="2024-05-23T14:08:31.810" v="10" actId="21"/>
          <ac:spMkLst>
            <pc:docMk/>
            <pc:sldMk cId="4122359599" sldId="256"/>
            <ac:spMk id="3" creationId="{00000000-0000-0000-0000-000000000000}"/>
          </ac:spMkLst>
        </pc:spChg>
        <pc:spChg chg="add del mod">
          <ac:chgData name="Niloofar Hosseini" userId="eb3e3110-2622-43cd-88f0-a4c46bd91734" providerId="ADAL" clId="{7672F771-D951-9847-A42C-9EE462D5AD8F}" dt="2024-05-23T14:08:34.050" v="11" actId="21"/>
          <ac:spMkLst>
            <pc:docMk/>
            <pc:sldMk cId="4122359599" sldId="256"/>
            <ac:spMk id="4" creationId="{EBAF44C9-4196-7757-B4BD-A88644817EFC}"/>
          </ac:spMkLst>
        </pc:spChg>
        <pc:spChg chg="add mod">
          <ac:chgData name="Niloofar Hosseini" userId="eb3e3110-2622-43cd-88f0-a4c46bd91734" providerId="ADAL" clId="{7672F771-D951-9847-A42C-9EE462D5AD8F}" dt="2024-05-23T14:09:27.544" v="96" actId="20577"/>
          <ac:spMkLst>
            <pc:docMk/>
            <pc:sldMk cId="4122359599" sldId="256"/>
            <ac:spMk id="5" creationId="{CA7E222B-5BD2-DA75-DAEC-A20A18AA0CF5}"/>
          </ac:spMkLst>
        </pc:spChg>
      </pc:sldChg>
      <pc:sldChg chg="modSp mod">
        <pc:chgData name="Niloofar Hosseini" userId="eb3e3110-2622-43cd-88f0-a4c46bd91734" providerId="ADAL" clId="{7672F771-D951-9847-A42C-9EE462D5AD8F}" dt="2024-05-23T14:10:22.945" v="168" actId="20577"/>
        <pc:sldMkLst>
          <pc:docMk/>
          <pc:sldMk cId="3803948324" sldId="257"/>
        </pc:sldMkLst>
        <pc:spChg chg="mod">
          <ac:chgData name="Niloofar Hosseini" userId="eb3e3110-2622-43cd-88f0-a4c46bd91734" providerId="ADAL" clId="{7672F771-D951-9847-A42C-9EE462D5AD8F}" dt="2024-05-23T14:10:22.945" v="168" actId="20577"/>
          <ac:spMkLst>
            <pc:docMk/>
            <pc:sldMk cId="3803948324" sldId="257"/>
            <ac:spMk id="3" creationId="{00000000-0000-0000-0000-000000000000}"/>
          </ac:spMkLst>
        </pc:spChg>
      </pc:sldChg>
      <pc:sldChg chg="setBg">
        <pc:chgData name="Niloofar Hosseini" userId="eb3e3110-2622-43cd-88f0-a4c46bd91734" providerId="ADAL" clId="{7672F771-D951-9847-A42C-9EE462D5AD8F}" dt="2024-05-23T14:08:25.502" v="9"/>
        <pc:sldMkLst>
          <pc:docMk/>
          <pc:sldMk cId="3111878280" sldId="258"/>
        </pc:sldMkLst>
      </pc:sldChg>
      <pc:sldChg chg="setBg">
        <pc:chgData name="Niloofar Hosseini" userId="eb3e3110-2622-43cd-88f0-a4c46bd91734" providerId="ADAL" clId="{7672F771-D951-9847-A42C-9EE462D5AD8F}" dt="2024-05-23T14:08:21.142" v="7"/>
        <pc:sldMkLst>
          <pc:docMk/>
          <pc:sldMk cId="94547567" sldId="259"/>
        </pc:sldMkLst>
      </pc:sldChg>
      <pc:sldChg chg="modSp add mod">
        <pc:chgData name="Niloofar Hosseini" userId="eb3e3110-2622-43cd-88f0-a4c46bd91734" providerId="ADAL" clId="{7672F771-D951-9847-A42C-9EE462D5AD8F}" dt="2024-05-23T14:10:46.545" v="197" actId="403"/>
        <pc:sldMkLst>
          <pc:docMk/>
          <pc:sldMk cId="1098150593" sldId="260"/>
        </pc:sldMkLst>
        <pc:spChg chg="mod">
          <ac:chgData name="Niloofar Hosseini" userId="eb3e3110-2622-43cd-88f0-a4c46bd91734" providerId="ADAL" clId="{7672F771-D951-9847-A42C-9EE462D5AD8F}" dt="2024-05-23T14:10:46.545" v="197" actId="403"/>
          <ac:spMkLst>
            <pc:docMk/>
            <pc:sldMk cId="1098150593" sldId="260"/>
            <ac:spMk id="3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7672F771-D951-9847-A42C-9EE462D5AD8F}" dt="2024-05-23T14:08:12.678" v="5"/>
        <pc:sldMasterMkLst>
          <pc:docMk/>
          <pc:sldMasterMk cId="2857178803" sldId="2147483648"/>
        </pc:sldMasterMkLst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2114055653" sldId="2147483649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3855138145" sldId="2147483650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2071400465" sldId="2147483651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1560373184" sldId="2147483652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4164475918" sldId="2147483653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3621989044" sldId="2147483654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1811647348" sldId="2147483655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3083934964" sldId="2147483656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2668175004" sldId="2147483657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2981224079" sldId="2147483658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80496784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09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52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58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90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48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28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62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1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29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64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CEC7-61DD-4447-9F72-100604E7218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513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4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A7E222B-5BD2-DA75-DAEC-A20A18AA0CF5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پدر آمده ایم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حضور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پرستیمت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خم شویم در حضورت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235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040838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پرستیم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پرستیم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پرستیم پدر تو را</a:t>
            </a:r>
          </a:p>
          <a:p>
            <a:pPr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3948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281930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دوستت داریم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815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187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29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2017-10-19T12:14:08Z</dcterms:created>
  <dcterms:modified xsi:type="dcterms:W3CDTF">2025-05-01T15:15:59Z</dcterms:modified>
</cp:coreProperties>
</file>