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5" r:id="rId10"/>
    <p:sldId id="264" r:id="rId11"/>
    <p:sldId id="263" r:id="rId12"/>
    <p:sldId id="26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700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275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527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933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976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89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091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579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7503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582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7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9425D-6775-4B0B-832F-57C2FA0A6190}" type="datetimeFigureOut">
              <a:rPr lang="de-DE" smtClean="0"/>
              <a:t>01.05.2025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63D7-8DF0-4D1C-B3D7-E081E5CB36A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2893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8770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517064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تو دلم لرزان است</a:t>
            </a:r>
          </a:p>
          <a:p>
            <a:pPr algn="ctr" rtl="1"/>
            <a:r>
              <a:rPr lang="fa-IR" sz="2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8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ی تو بهرم بس گران است</a:t>
            </a:r>
          </a:p>
          <a:p>
            <a:pPr algn="ctr" rtl="1"/>
            <a:endParaRPr lang="en-GB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خدایا فریاد مرا بشنو</a:t>
            </a:r>
          </a:p>
          <a:p>
            <a:pPr algn="ctr" rtl="1"/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کرانه ها می خوانم نامت</a:t>
            </a:r>
            <a:endParaRPr lang="en-GB" sz="6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936048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و بی همتا و پاک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تـنها  از آن  تـو بـاد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خداوند صلح  و زیبایـی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سـزاوار حـمـد و ثـنـایـی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5240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2409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80131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و بی همتا و پاک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تـنها  از آن  تـو بـاد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خداوند صلح  و زیبایـی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سـزاوار حـمـد و ثـنـایـی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5568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امین هستی بر وعده هایت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عاشقت هستم تا بی نهایت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بهترینم ای ژرفای نور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مبادا شوم از عشق تو دور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6492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عشق و بی همتا و پاک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تـنها  از آن  تـو بـاد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خداوند صلح  و زیبایـی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سـزاوار حـمـد و ثـنـایـی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6496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67820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0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در حضور تو دلم لرزان است</a:t>
            </a:r>
          </a:p>
          <a:p>
            <a:pPr algn="ctr" rtl="1"/>
            <a:r>
              <a:rPr lang="fa-IR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فدیه ی تو بهرم بس گران است</a:t>
            </a:r>
          </a:p>
          <a:p>
            <a:pPr algn="ctr" rtl="1"/>
            <a:endParaRPr lang="en-GB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خدایا فریاد مرا بشنو</a:t>
            </a:r>
          </a:p>
          <a:p>
            <a:pPr algn="ctr" rtl="1"/>
            <a:endParaRPr lang="fa-IR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کرانه ها می خوانم نامت</a:t>
            </a:r>
            <a:endParaRPr lang="en-GB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2429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نام تو فراتر از دریاهاست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قطره ای در دستت آسمانهاست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آسمان جلالت می سراید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خورشید با حمد تو در می آید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0244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عاشق هستی و تو فداکار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مرا در عهدم با خود نگه دار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نجاتم تنها از جانب توست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تویی تنها راه نجات ما 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0099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خوب و شایسته و پاک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تـنها  از آن  تـو بـاد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خداوند صلح  و زیبایـی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سـزاوار حـمـد و ثـنـایـی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47969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280" y="71120"/>
            <a:ext cx="12039599" cy="49244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/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خدای خوب و شایسته و پاک</a:t>
            </a:r>
          </a:p>
          <a:p>
            <a:pPr algn="ctr" rtl="1"/>
            <a:r>
              <a:rPr lang="fa-IR" sz="1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  <a:endParaRPr lang="fa-IR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سـتـایـش  تـنها  از آن  تـو بـاد</a:t>
            </a:r>
          </a:p>
          <a:p>
            <a:pPr algn="ctr" rtl="1"/>
            <a:endParaRPr lang="en-GB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ای خداوند صلح  و زیبایـی</a:t>
            </a:r>
          </a:p>
          <a:p>
            <a:pPr algn="ctr" rtl="1"/>
            <a:endParaRPr lang="fa-IR" sz="1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ctr" rtl="1"/>
            <a:r>
              <a:rPr lang="fa-IR" sz="6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تو سـزاوار حـمـد و ثـنـایـی</a:t>
            </a:r>
            <a:endParaRPr lang="en-GB" sz="6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20802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235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3</cp:revision>
  <dcterms:created xsi:type="dcterms:W3CDTF">2019-09-24T09:48:59Z</dcterms:created>
  <dcterms:modified xsi:type="dcterms:W3CDTF">2025-05-01T15:13:52Z</dcterms:modified>
</cp:coreProperties>
</file>