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5" r:id="rId10"/>
    <p:sldId id="264" r:id="rId11"/>
    <p:sldId id="26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00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75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27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33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7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89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91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79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50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58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7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9425D-6775-4B0B-832F-57C2FA0A619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63D7-8DF0-4D1C-B3D7-E081E5CB36A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289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8770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51706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 تو دلم لرزان است</a:t>
            </a:r>
          </a:p>
          <a:p>
            <a:pPr algn="ctr" rtl="1"/>
            <a:r>
              <a:rPr lang="fa-IR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فدیه ی تو بهرم بس گران است</a:t>
            </a:r>
          </a:p>
          <a:p>
            <a:pPr algn="ctr" rtl="1"/>
            <a:endParaRPr lang="en-GB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خدایا فریاد مرا بشنو</a:t>
            </a:r>
          </a:p>
          <a:p>
            <a:pPr algn="ctr" rtl="1"/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کرانه ها می خوانم نامت</a:t>
            </a:r>
            <a:endParaRPr lang="en-GB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604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49244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عشق و بی همتا و پاک</a:t>
            </a:r>
          </a:p>
          <a:p>
            <a:pPr algn="ctr" rtl="1"/>
            <a:r>
              <a:rPr lang="fa-I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تـنها  از آن  تـو بـاد</a:t>
            </a:r>
          </a:p>
          <a:p>
            <a:pPr algn="ctr" rtl="1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خداوند صلح  و زیبایـی</a:t>
            </a:r>
          </a:p>
          <a:p>
            <a:pPr algn="ctr" rtl="1"/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سـزاوار حـمـد و ثـنـایـی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5240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40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48013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عشق و بی همتا و پاک</a:t>
            </a:r>
          </a:p>
          <a:p>
            <a:pPr algn="ctr" rtl="1"/>
            <a:r>
              <a:rPr lang="fa-I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تـنها  از آن  تـو بـاد</a:t>
            </a:r>
          </a:p>
          <a:p>
            <a:pPr algn="ctr" rtl="1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خداوند صلح  و زیبایـی</a:t>
            </a:r>
          </a:p>
          <a:p>
            <a:pPr algn="ctr" rtl="1"/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سـزاوار حـمـد و ثـنـایـی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56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49244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امین هستی بر وعده هایت</a:t>
            </a:r>
          </a:p>
          <a:p>
            <a:pPr algn="ctr" rtl="1"/>
            <a:r>
              <a:rPr lang="fa-I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عاشقت هستم تا بی نهایت</a:t>
            </a:r>
          </a:p>
          <a:p>
            <a:pPr algn="ctr" rtl="1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بهترینم ای ژرفای نور</a:t>
            </a:r>
          </a:p>
          <a:p>
            <a:pPr algn="ctr" rtl="1"/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مبادا شوم از عشق تو دور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492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49244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عشق و بی همتا و پاک</a:t>
            </a:r>
          </a:p>
          <a:p>
            <a:pPr algn="ctr" rtl="1"/>
            <a:r>
              <a:rPr lang="fa-I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تـنها  از آن  تـو بـاد</a:t>
            </a:r>
          </a:p>
          <a:p>
            <a:pPr algn="ctr" rtl="1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خداوند صلح  و زیبایـی</a:t>
            </a:r>
          </a:p>
          <a:p>
            <a:pPr algn="ctr" rtl="1"/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سـزاوار حـمـد و ثـنـایـی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649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467820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 تو دلم لرزان است</a:t>
            </a:r>
          </a:p>
          <a:p>
            <a:pPr algn="ctr" rtl="1"/>
            <a:r>
              <a:rPr lang="fa-IR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فدیه ی تو بهرم بس گران است</a:t>
            </a:r>
          </a:p>
          <a:p>
            <a:pPr algn="ctr" rtl="1"/>
            <a:endParaRPr lang="en-GB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خدایا فریاد مرا بشنو</a:t>
            </a:r>
          </a:p>
          <a:p>
            <a:pPr algn="ctr" rtl="1"/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کرانه ها می خوانم نامت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242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49244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نام تو فراتر از دریاهاست</a:t>
            </a:r>
          </a:p>
          <a:p>
            <a:pPr algn="ctr" rtl="1"/>
            <a:r>
              <a:rPr lang="fa-I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قطره ای در دستت آسمانهاست</a:t>
            </a:r>
          </a:p>
          <a:p>
            <a:pPr algn="ctr" rtl="1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آسمان جلالت می سراید</a:t>
            </a:r>
          </a:p>
          <a:p>
            <a:pPr algn="ctr" rtl="1"/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خورشید با حمد تو در می آید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024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49244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عاشق هستی و تو فداکار</a:t>
            </a:r>
          </a:p>
          <a:p>
            <a:pPr algn="ctr" rtl="1"/>
            <a:r>
              <a:rPr lang="fa-I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در عهدم با خود نگه دار</a:t>
            </a:r>
          </a:p>
          <a:p>
            <a:pPr algn="ctr" rtl="1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نجاتم تنها از جانب توست</a:t>
            </a:r>
          </a:p>
          <a:p>
            <a:pPr algn="ctr" rtl="1"/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تنها راه نجات ما 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009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49244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خوب و شایسته و پاک</a:t>
            </a:r>
          </a:p>
          <a:p>
            <a:pPr algn="ctr" rtl="1"/>
            <a:r>
              <a:rPr lang="fa-I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تـنها  از آن  تـو بـاد</a:t>
            </a:r>
          </a:p>
          <a:p>
            <a:pPr algn="ctr" rtl="1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خداوند صلح  و زیبایـی</a:t>
            </a:r>
          </a:p>
          <a:p>
            <a:pPr algn="ctr" rtl="1"/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سـزاوار حـمـد و ثـنـایـی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7969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39599" cy="49244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 خوب و شایسته و پاک</a:t>
            </a:r>
          </a:p>
          <a:p>
            <a:pPr algn="ctr" rtl="1"/>
            <a:r>
              <a:rPr lang="fa-I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سـتـایـش  تـنها  از آن  تـو بـاد</a:t>
            </a:r>
          </a:p>
          <a:p>
            <a:pPr algn="ctr" rtl="1"/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خداوند صلح  و زیبایـی</a:t>
            </a:r>
          </a:p>
          <a:p>
            <a:pPr algn="ctr" rtl="1"/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سـزاوار حـمـد و ثـنـایـی</a:t>
            </a: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080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235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2019-09-24T09:48:59Z</dcterms:created>
  <dcterms:modified xsi:type="dcterms:W3CDTF">2025-05-01T15:13:52Z</dcterms:modified>
</cp:coreProperties>
</file>