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2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CAA-2A4D-A544-8D3F-E694AE8CCCDF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C4CC-3D81-9543-8E85-7725676617D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20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CAA-2A4D-A544-8D3F-E694AE8CCCDF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C4CC-3D81-9543-8E85-7725676617D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963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CAA-2A4D-A544-8D3F-E694AE8CCCDF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C4CC-3D81-9543-8E85-7725676617D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4800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CAA-2A4D-A544-8D3F-E694AE8CCCDF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C4CC-3D81-9543-8E85-7725676617D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3421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CAA-2A4D-A544-8D3F-E694AE8CCCDF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C4CC-3D81-9543-8E85-7725676617D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9312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CAA-2A4D-A544-8D3F-E694AE8CCCDF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C4CC-3D81-9543-8E85-7725676617D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261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CAA-2A4D-A544-8D3F-E694AE8CCCDF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C4CC-3D81-9543-8E85-7725676617D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8167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CAA-2A4D-A544-8D3F-E694AE8CCCDF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C4CC-3D81-9543-8E85-7725676617D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4037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CAA-2A4D-A544-8D3F-E694AE8CCCDF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C4CC-3D81-9543-8E85-7725676617D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4795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CAA-2A4D-A544-8D3F-E694AE8CCCDF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C4CC-3D81-9543-8E85-7725676617D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028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8CAA-2A4D-A544-8D3F-E694AE8CCCDF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C4CC-3D81-9543-8E85-7725676617D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2296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8CAA-2A4D-A544-8D3F-E694AE8CCCDF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C4CC-3D81-9543-8E85-7725676617D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873084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182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6836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 پناه 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روشن کن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تاریکی های راهم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322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6836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تو دارم پیوند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تاک حقیقی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استوار و تنومند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9215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71745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پرچمت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عشق است بر فراز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عشقی که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فدا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روی صلیب عیان شد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6214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71745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پرچمت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عشق است بر فراز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عشقی که من را شفا داد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خونی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پربها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داد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5988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68182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قوتی نو از اعلی ده مرا خداوندا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محبت تو را درک کنم من پادشاه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شناخت قلب تو درک عشق و رحم تو</a:t>
            </a:r>
          </a:p>
          <a:p>
            <a:pPr algn="ctr" rtl="1">
              <a:lnSpc>
                <a:spcPct val="150000"/>
              </a:lnSpc>
            </a:pP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وادی ترسی و غم می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ایستم</a:t>
            </a:r>
            <a:r>
              <a:rPr lang="fa-IR" sz="4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</a:t>
            </a:r>
            <a:r>
              <a:rPr lang="fa-IR" sz="45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ایمانم</a:t>
            </a:r>
            <a:endParaRPr lang="fa-IR" sz="4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5156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71745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پرچمت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عشق است بر فراز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عشقی که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فدا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روی صلیب عیان شد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7940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71745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پرچمت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عشق است بر فراز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عشقی که من را شفا داد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خونی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پربها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داد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0193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30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6836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دلگرمی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وفادار و امنی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عبورِ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تنگی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همراهم تو می جنگی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234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6836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وفادار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اسمم را به یاد آر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قلبم را بکن گرم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جانم را به وجد آر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5403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6836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نجاتم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 پناه 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حیاتم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نورت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روشن کن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تاریکی های راهم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4174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6836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خداوند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تو دارم پیوند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تاک حقیقی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استوار و تنومند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077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71745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پرچمت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عشق است بر فراز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عشقی که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فدا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روی صلیب عیان شد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155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71745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پرچمت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عشق است بر فراز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عشقی که من را شفا داد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خونی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پربها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داد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3511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6836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دلگرمی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وفادار و امنی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عبورِ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از تنگی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همراهم تو می جنگی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916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3CAD4D-0C1D-D649-9315-27964385F614}"/>
              </a:ext>
            </a:extLst>
          </p:cNvPr>
          <p:cNvSpPr/>
          <p:nvPr/>
        </p:nvSpPr>
        <p:spPr>
          <a:xfrm>
            <a:off x="0" y="0"/>
            <a:ext cx="12192000" cy="68364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 وفادار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اسمم را به یاد آر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قلبم را بکن گرم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جانم را به وجد آر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8917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237</Words>
  <Application>Microsoft Office PowerPoint</Application>
  <PresentationFormat>Widescreen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2022-03-28T11:41:02Z</dcterms:created>
  <dcterms:modified xsi:type="dcterms:W3CDTF">2025-04-29T10:58:53Z</dcterms:modified>
</cp:coreProperties>
</file>