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9" r:id="rId2"/>
    <p:sldId id="260" r:id="rId3"/>
    <p:sldId id="262" r:id="rId4"/>
    <p:sldId id="263" r:id="rId5"/>
    <p:sldId id="264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68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8082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027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2399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19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9688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43313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63464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82126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9386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971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6532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8A328-B22E-3144-8207-D53A5B7468DE}" type="datetimeFigureOut">
              <a:rPr lang="en-DE" smtClean="0"/>
              <a:t>05/01/2025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FF2F5-979E-B54D-BF08-877820C09D8A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52534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 عظیم بهر ما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خاکیان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نمود نقشه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اش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عیان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زِ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بهر نجات جمیع ملل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فرزندش را داد به جهان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75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تو باد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سرودند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ملائک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آرامی و صلح بر زمین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رضامندی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بین آدمیان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 و مقصد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مؤمنین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45803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921895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مژده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تولد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بشارت به ارض و سما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پیام خوشی عظیم خدا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تسلّـی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دلـهـای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مـا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4829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75728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جلال بر تو باد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سرودند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ملائک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آرامی و صلح بر زمین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رضامندی</a:t>
            </a: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بین آدمیان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ره و مقصد </a:t>
            </a:r>
            <a:r>
              <a:rPr lang="fa-IR" sz="60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مؤمنین</a:t>
            </a:r>
            <a:endParaRPr lang="fa-IR" sz="5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6352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75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2021-12-03T16:10:22Z</dcterms:created>
  <dcterms:modified xsi:type="dcterms:W3CDTF">2025-05-01T15:10:29Z</dcterms:modified>
</cp:coreProperties>
</file>