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082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027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399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019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688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331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34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821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386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971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532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A328-B22E-3144-8207-D53A5B7468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5253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عظیم بهر ما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خاکیان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نمود نقشه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عیان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بهر نجات جمیع ملل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فرزندش را داد به جهان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75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تو باد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سرودند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ملائک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آرامی و صلح بر زمین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رضامندی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بین آدمیان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 و مقصد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مؤمنین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80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تولد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بشارت به ارض و سما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پیام خوشی عظیم خدا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تسلّـی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دلـهـای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مـا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82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75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تو باد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سرودند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ملائک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آرامی و صلح بر زمین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رضامندی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بین آدمیان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 و مقصد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مؤمنین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635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2021-12-03T16:10:22Z</dcterms:created>
  <dcterms:modified xsi:type="dcterms:W3CDTF">2025-05-01T15:10:29Z</dcterms:modified>
</cp:coreProperties>
</file>