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4607"/>
  </p:normalViewPr>
  <p:slideViewPr>
    <p:cSldViewPr snapToGrid="0" snapToObjects="1">
      <p:cViewPr varScale="1">
        <p:scale>
          <a:sx n="81" d="100"/>
          <a:sy n="81" d="100"/>
        </p:scale>
        <p:origin x="60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022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311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122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582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41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887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78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63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4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840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228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6C0F-031B-C142-BA30-D76EEEBBD3BC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14A7-7215-0145-948F-D2C0D9D857C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0164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451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9DB143-8BCD-D747-843E-C611DA294108}"/>
              </a:ext>
            </a:extLst>
          </p:cNvPr>
          <p:cNvSpPr/>
          <p:nvPr/>
        </p:nvSpPr>
        <p:spPr>
          <a:xfrm>
            <a:off x="1" y="0"/>
            <a:ext cx="12192000" cy="640797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خدایا چون با حیرت خیره شوم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این عالم که تو خود ساخته ای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اختران عظیم و رعد و برق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قـدرت خـود نـمـایـان کـرده ای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918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9DB143-8BCD-D747-843E-C611DA294108}"/>
              </a:ext>
            </a:extLst>
          </p:cNvPr>
          <p:cNvSpPr/>
          <p:nvPr/>
        </p:nvSpPr>
        <p:spPr>
          <a:xfrm>
            <a:off x="1" y="0"/>
            <a:ext cx="12192000" cy="66816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آنگه زِ جان و دل می سرایم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عظیمی ، چه عظیمی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آنگه زِ جان و دل می سرایم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عظیمی ، چه عظیمی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949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9DB143-8BCD-D747-843E-C611DA294108}"/>
              </a:ext>
            </a:extLst>
          </p:cNvPr>
          <p:cNvSpPr/>
          <p:nvPr/>
        </p:nvSpPr>
        <p:spPr>
          <a:xfrm>
            <a:off x="1" y="0"/>
            <a:ext cx="12192000" cy="666676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 فکر کنم ، خالقم فرزند خویش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دریغ نداشت از آن مرگ پریش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بر صلیب بهر من فدا گردید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بار گناهم ز دوشم غـلـتـیـد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252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9DB143-8BCD-D747-843E-C611DA294108}"/>
              </a:ext>
            </a:extLst>
          </p:cNvPr>
          <p:cNvSpPr/>
          <p:nvPr/>
        </p:nvSpPr>
        <p:spPr>
          <a:xfrm>
            <a:off x="1" y="0"/>
            <a:ext cx="12192000" cy="66816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آنگه زِ جان و دل می سرایم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عظیمی ، چه عظیمی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آنگه زِ جان و دل می سرایم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چه عظیمی ، چه عظیمی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4753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9DB143-8BCD-D747-843E-C611DA294108}"/>
              </a:ext>
            </a:extLst>
          </p:cNvPr>
          <p:cNvSpPr/>
          <p:nvPr/>
        </p:nvSpPr>
        <p:spPr>
          <a:xfrm>
            <a:off x="1" y="0"/>
            <a:ext cx="12192000" cy="672203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برافرازید نامش چون عظیم است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برافرازید نامش چون عظیم است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برافرازید نامش چون عظیم است</a:t>
            </a:r>
          </a:p>
          <a:p>
            <a:pPr algn="ctr" rtl="1">
              <a:lnSpc>
                <a:spcPct val="150000"/>
              </a:lnSpc>
            </a:pPr>
            <a:r>
              <a:rPr lang="fa-IR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برافرازید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نامش چون عظیم است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3879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91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119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2021-12-07T11:37:57Z</dcterms:created>
  <dcterms:modified xsi:type="dcterms:W3CDTF">2025-05-01T15:02:25Z</dcterms:modified>
</cp:coreProperties>
</file>