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0"/>
    <p:restoredTop sz="94293"/>
  </p:normalViewPr>
  <p:slideViewPr>
    <p:cSldViewPr snapToGrid="0" snapToObjects="1">
      <p:cViewPr varScale="1">
        <p:scale>
          <a:sx n="80" d="100"/>
          <a:sy n="80" d="100"/>
        </p:scale>
        <p:origin x="792" y="-9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2AEDAC9-EAE0-4B4A-8DC7-E6CB85699972}"/>
    <pc:docChg chg="undo custSel addSld delSld modSld sldOrd modMainMaster">
      <pc:chgData name="Niloofar Hosseini" userId="eb3e3110-2622-43cd-88f0-a4c46bd91734" providerId="ADAL" clId="{22AEDAC9-EAE0-4B4A-8DC7-E6CB85699972}" dt="2024-06-17T09:52:20.274" v="546" actId="255"/>
      <pc:docMkLst>
        <pc:docMk/>
      </pc:docMkLst>
      <pc:sldChg chg="addSp modSp del setBg">
        <pc:chgData name="Niloofar Hosseini" userId="eb3e3110-2622-43cd-88f0-a4c46bd91734" providerId="ADAL" clId="{22AEDAC9-EAE0-4B4A-8DC7-E6CB85699972}" dt="2024-06-17T09:46:15.793" v="4" actId="2696"/>
        <pc:sldMkLst>
          <pc:docMk/>
          <pc:sldMk cId="2670967429" sldId="258"/>
        </pc:sldMkLst>
        <pc:spChg chg="add mod">
          <ac:chgData name="Niloofar Hosseini" userId="eb3e3110-2622-43cd-88f0-a4c46bd91734" providerId="ADAL" clId="{22AEDAC9-EAE0-4B4A-8DC7-E6CB85699972}" dt="2024-06-17T09:46:15.378" v="3" actId="33987"/>
          <ac:spMkLst>
            <pc:docMk/>
            <pc:sldMk cId="2670967429" sldId="258"/>
            <ac:spMk id="2" creationId="{50A9F737-80A5-1548-FEFD-8DA0395FF78B}"/>
          </ac:spMkLst>
        </pc:spChg>
      </pc:sldChg>
      <pc:sldChg chg="del">
        <pc:chgData name="Niloofar Hosseini" userId="eb3e3110-2622-43cd-88f0-a4c46bd91734" providerId="ADAL" clId="{22AEDAC9-EAE0-4B4A-8DC7-E6CB85699972}" dt="2024-06-17T09:48:05.800" v="159" actId="2696"/>
        <pc:sldMkLst>
          <pc:docMk/>
          <pc:sldMk cId="3100588917" sldId="259"/>
        </pc:sldMkLst>
      </pc:sldChg>
      <pc:sldChg chg="del">
        <pc:chgData name="Niloofar Hosseini" userId="eb3e3110-2622-43cd-88f0-a4c46bd91734" providerId="ADAL" clId="{22AEDAC9-EAE0-4B4A-8DC7-E6CB85699972}" dt="2024-06-17T09:48:05.915" v="160" actId="2696"/>
        <pc:sldMkLst>
          <pc:docMk/>
          <pc:sldMk cId="3709976527" sldId="260"/>
        </pc:sldMkLst>
      </pc:sldChg>
      <pc:sldChg chg="del">
        <pc:chgData name="Niloofar Hosseini" userId="eb3e3110-2622-43cd-88f0-a4c46bd91734" providerId="ADAL" clId="{22AEDAC9-EAE0-4B4A-8DC7-E6CB85699972}" dt="2024-06-17T09:48:06.040" v="161" actId="2696"/>
        <pc:sldMkLst>
          <pc:docMk/>
          <pc:sldMk cId="3350479237" sldId="261"/>
        </pc:sldMkLst>
      </pc:sldChg>
      <pc:sldChg chg="del">
        <pc:chgData name="Niloofar Hosseini" userId="eb3e3110-2622-43cd-88f0-a4c46bd91734" providerId="ADAL" clId="{22AEDAC9-EAE0-4B4A-8DC7-E6CB85699972}" dt="2024-06-17T09:48:06.136" v="162" actId="2696"/>
        <pc:sldMkLst>
          <pc:docMk/>
          <pc:sldMk cId="3034822322" sldId="262"/>
        </pc:sldMkLst>
      </pc:sldChg>
      <pc:sldChg chg="del">
        <pc:chgData name="Niloofar Hosseini" userId="eb3e3110-2622-43cd-88f0-a4c46bd91734" providerId="ADAL" clId="{22AEDAC9-EAE0-4B4A-8DC7-E6CB85699972}" dt="2024-06-17T09:48:06.249" v="163" actId="2696"/>
        <pc:sldMkLst>
          <pc:docMk/>
          <pc:sldMk cId="2998227172" sldId="263"/>
        </pc:sldMkLst>
      </pc:sldChg>
      <pc:sldChg chg="modSp mod">
        <pc:chgData name="Niloofar Hosseini" userId="eb3e3110-2622-43cd-88f0-a4c46bd91734" providerId="ADAL" clId="{22AEDAC9-EAE0-4B4A-8DC7-E6CB85699972}" dt="2024-06-17T09:47:59.622" v="158" actId="20577"/>
        <pc:sldMkLst>
          <pc:docMk/>
          <pc:sldMk cId="1720705613" sldId="265"/>
        </pc:sldMkLst>
        <pc:spChg chg="mod">
          <ac:chgData name="Niloofar Hosseini" userId="eb3e3110-2622-43cd-88f0-a4c46bd91734" providerId="ADAL" clId="{22AEDAC9-EAE0-4B4A-8DC7-E6CB85699972}" dt="2024-06-17T09:47:59.622" v="158" actId="20577"/>
          <ac:spMkLst>
            <pc:docMk/>
            <pc:sldMk cId="1720705613" sldId="265"/>
            <ac:spMk id="4" creationId="{69CE86DF-634D-6841-A9FA-B436AAE01630}"/>
          </ac:spMkLst>
        </pc:spChg>
      </pc:sldChg>
      <pc:sldChg chg="del">
        <pc:chgData name="Niloofar Hosseini" userId="eb3e3110-2622-43cd-88f0-a4c46bd91734" providerId="ADAL" clId="{22AEDAC9-EAE0-4B4A-8DC7-E6CB85699972}" dt="2024-06-17T09:48:06.367" v="164" actId="2696"/>
        <pc:sldMkLst>
          <pc:docMk/>
          <pc:sldMk cId="871641784" sldId="266"/>
        </pc:sldMkLst>
      </pc:sldChg>
      <pc:sldChg chg="modSp add mod">
        <pc:chgData name="Niloofar Hosseini" userId="eb3e3110-2622-43cd-88f0-a4c46bd91734" providerId="ADAL" clId="{22AEDAC9-EAE0-4B4A-8DC7-E6CB85699972}" dt="2024-06-17T09:50:20.898" v="386" actId="403"/>
        <pc:sldMkLst>
          <pc:docMk/>
          <pc:sldMk cId="4085044640" sldId="266"/>
        </pc:sldMkLst>
        <pc:spChg chg="mod">
          <ac:chgData name="Niloofar Hosseini" userId="eb3e3110-2622-43cd-88f0-a4c46bd91734" providerId="ADAL" clId="{22AEDAC9-EAE0-4B4A-8DC7-E6CB85699972}" dt="2024-06-17T09:50:20.898" v="386" actId="403"/>
          <ac:spMkLst>
            <pc:docMk/>
            <pc:sldMk cId="4085044640" sldId="266"/>
            <ac:spMk id="4" creationId="{69CE86DF-634D-6841-A9FA-B436AAE01630}"/>
          </ac:spMkLst>
        </pc:spChg>
      </pc:sldChg>
      <pc:sldChg chg="del">
        <pc:chgData name="Niloofar Hosseini" userId="eb3e3110-2622-43cd-88f0-a4c46bd91734" providerId="ADAL" clId="{22AEDAC9-EAE0-4B4A-8DC7-E6CB85699972}" dt="2024-06-17T09:48:07.034" v="165" actId="2696"/>
        <pc:sldMkLst>
          <pc:docMk/>
          <pc:sldMk cId="2458867712" sldId="267"/>
        </pc:sldMkLst>
      </pc:sldChg>
      <pc:sldChg chg="modSp add mod ord">
        <pc:chgData name="Niloofar Hosseini" userId="eb3e3110-2622-43cd-88f0-a4c46bd91734" providerId="ADAL" clId="{22AEDAC9-EAE0-4B4A-8DC7-E6CB85699972}" dt="2024-06-17T09:50:41.534" v="394" actId="20577"/>
        <pc:sldMkLst>
          <pc:docMk/>
          <pc:sldMk cId="4286344074" sldId="267"/>
        </pc:sldMkLst>
        <pc:spChg chg="mod">
          <ac:chgData name="Niloofar Hosseini" userId="eb3e3110-2622-43cd-88f0-a4c46bd91734" providerId="ADAL" clId="{22AEDAC9-EAE0-4B4A-8DC7-E6CB85699972}" dt="2024-06-17T09:50:41.534" v="394" actId="20577"/>
          <ac:spMkLst>
            <pc:docMk/>
            <pc:sldMk cId="4286344074" sldId="267"/>
            <ac:spMk id="4" creationId="{69CE86DF-634D-6841-A9FA-B436AAE01630}"/>
          </ac:spMkLst>
        </pc:spChg>
      </pc:sldChg>
      <pc:sldChg chg="modSp add mod">
        <pc:chgData name="Niloofar Hosseini" userId="eb3e3110-2622-43cd-88f0-a4c46bd91734" providerId="ADAL" clId="{22AEDAC9-EAE0-4B4A-8DC7-E6CB85699972}" dt="2024-06-17T09:51:20.041" v="491" actId="403"/>
        <pc:sldMkLst>
          <pc:docMk/>
          <pc:sldMk cId="1264563689" sldId="268"/>
        </pc:sldMkLst>
        <pc:spChg chg="mod">
          <ac:chgData name="Niloofar Hosseini" userId="eb3e3110-2622-43cd-88f0-a4c46bd91734" providerId="ADAL" clId="{22AEDAC9-EAE0-4B4A-8DC7-E6CB85699972}" dt="2024-06-17T09:51:20.041" v="491" actId="403"/>
          <ac:spMkLst>
            <pc:docMk/>
            <pc:sldMk cId="1264563689" sldId="268"/>
            <ac:spMk id="4" creationId="{69CE86DF-634D-6841-A9FA-B436AAE01630}"/>
          </ac:spMkLst>
        </pc:spChg>
      </pc:sldChg>
      <pc:sldChg chg="del">
        <pc:chgData name="Niloofar Hosseini" userId="eb3e3110-2622-43cd-88f0-a4c46bd91734" providerId="ADAL" clId="{22AEDAC9-EAE0-4B4A-8DC7-E6CB85699972}" dt="2024-06-17T09:48:07.383" v="166" actId="2696"/>
        <pc:sldMkLst>
          <pc:docMk/>
          <pc:sldMk cId="1618207256" sldId="268"/>
        </pc:sldMkLst>
      </pc:sldChg>
      <pc:sldChg chg="modSp add mod ord">
        <pc:chgData name="Niloofar Hosseini" userId="eb3e3110-2622-43cd-88f0-a4c46bd91734" providerId="ADAL" clId="{22AEDAC9-EAE0-4B4A-8DC7-E6CB85699972}" dt="2024-06-17T09:52:20.274" v="546" actId="255"/>
        <pc:sldMkLst>
          <pc:docMk/>
          <pc:sldMk cId="4224847831" sldId="269"/>
        </pc:sldMkLst>
        <pc:spChg chg="mod">
          <ac:chgData name="Niloofar Hosseini" userId="eb3e3110-2622-43cd-88f0-a4c46bd91734" providerId="ADAL" clId="{22AEDAC9-EAE0-4B4A-8DC7-E6CB85699972}" dt="2024-06-17T09:52:20.274" v="546" actId="255"/>
          <ac:spMkLst>
            <pc:docMk/>
            <pc:sldMk cId="4224847831" sldId="269"/>
            <ac:spMk id="4" creationId="{69CE86DF-634D-6841-A9FA-B436AAE01630}"/>
          </ac:spMkLst>
        </pc:spChg>
      </pc:sldChg>
      <pc:sldMasterChg chg="setBg modSldLayout">
        <pc:chgData name="Niloofar Hosseini" userId="eb3e3110-2622-43cd-88f0-a4c46bd91734" providerId="ADAL" clId="{22AEDAC9-EAE0-4B4A-8DC7-E6CB85699972}" dt="2024-06-17T09:46:09.472" v="2"/>
        <pc:sldMasterMkLst>
          <pc:docMk/>
          <pc:sldMasterMk cId="150776299" sldId="2147483648"/>
        </pc:sldMasterMkLst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2739408751" sldId="2147483649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1788884098" sldId="2147483650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266549441" sldId="2147483651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262417100" sldId="2147483652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764726765" sldId="2147483653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2987326646" sldId="2147483654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598964070" sldId="2147483655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424056869" sldId="2147483656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679192606" sldId="2147483657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351197413" sldId="2147483658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53498035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1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2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2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3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7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3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2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3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1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3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4DF0F-D8AA-1741-8C4D-11B58F09210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83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F66FB33-FF96-6545-8275-81DC0935F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2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01006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 صخره و پناه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 نور و نجات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70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عیسی من شبان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نیکوست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جان مرا تازه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می‌سازد</a:t>
            </a:r>
            <a:endParaRPr lang="fa-IR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کاسه ام را به روغن روح ،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هردم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لبریز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می‌سازد</a:t>
            </a:r>
            <a:endParaRPr lang="fa-IR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عیسایم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شبان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نیکوست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جان مرا تازه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می‌سازد</a:t>
            </a:r>
            <a:endParaRPr lang="fa-IR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امنیت جان من در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قوت قلب و جان من است</a:t>
            </a: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5044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 صخره و پناه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 نور و نجات من است</a:t>
            </a: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634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نیکوییش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همواره با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ساکنم در خانه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اش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هر روز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قوت روح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بینم در او هستم پیروز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456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88567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عیسی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و خدای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عیسی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سرور و شاه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484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F66FB33-FF96-6545-8275-81DC0935F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0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124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5</cp:revision>
  <dcterms:created xsi:type="dcterms:W3CDTF">2019-09-20T22:25:13Z</dcterms:created>
  <dcterms:modified xsi:type="dcterms:W3CDTF">2025-05-01T14:38:16Z</dcterms:modified>
</cp:coreProperties>
</file>