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5" r:id="rId2"/>
    <p:sldId id="256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5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634308DC-A646-9E4D-A146-D2292CF4B519}"/>
    <pc:docChg chg="undo custSel addSld delSld modSld sldOrd modMainMaster">
      <pc:chgData name="Niloofar Hosseini" userId="eb3e3110-2622-43cd-88f0-a4c46bd91734" providerId="ADAL" clId="{634308DC-A646-9E4D-A146-D2292CF4B519}" dt="2024-05-21T15:28:00.606" v="435" actId="2696"/>
      <pc:docMkLst>
        <pc:docMk/>
      </pc:docMkLst>
      <pc:sldChg chg="addSp delSp modSp mod setBg">
        <pc:chgData name="Niloofar Hosseini" userId="eb3e3110-2622-43cd-88f0-a4c46bd91734" providerId="ADAL" clId="{634308DC-A646-9E4D-A146-D2292CF4B519}" dt="2024-05-21T15:06:38.112" v="128" actId="403"/>
        <pc:sldMkLst>
          <pc:docMk/>
          <pc:sldMk cId="1390521588" sldId="256"/>
        </pc:sldMkLst>
        <pc:spChg chg="add del mod">
          <ac:chgData name="Niloofar Hosseini" userId="eb3e3110-2622-43cd-88f0-a4c46bd91734" providerId="ADAL" clId="{634308DC-A646-9E4D-A146-D2292CF4B519}" dt="2024-05-21T15:06:09.204" v="110"/>
          <ac:spMkLst>
            <pc:docMk/>
            <pc:sldMk cId="1390521588" sldId="256"/>
            <ac:spMk id="2" creationId="{712B9B34-F692-595F-6F8D-58C5238EFD66}"/>
          </ac:spMkLst>
        </pc:spChg>
        <pc:spChg chg="mod">
          <ac:chgData name="Niloofar Hosseini" userId="eb3e3110-2622-43cd-88f0-a4c46bd91734" providerId="ADAL" clId="{634308DC-A646-9E4D-A146-D2292CF4B519}" dt="2024-05-21T15:06:38.112" v="128" actId="403"/>
          <ac:spMkLst>
            <pc:docMk/>
            <pc:sldMk cId="1390521588" sldId="256"/>
            <ac:spMk id="8" creationId="{00000000-0000-0000-0000-000000000000}"/>
          </ac:spMkLst>
        </pc:spChg>
      </pc:sldChg>
      <pc:sldChg chg="modSp del mod">
        <pc:chgData name="Niloofar Hosseini" userId="eb3e3110-2622-43cd-88f0-a4c46bd91734" providerId="ADAL" clId="{634308DC-A646-9E4D-A146-D2292CF4B519}" dt="2024-05-21T15:09:12.488" v="205" actId="2696"/>
        <pc:sldMkLst>
          <pc:docMk/>
          <pc:sldMk cId="794266186" sldId="257"/>
        </pc:sldMkLst>
        <pc:spChg chg="mod">
          <ac:chgData name="Niloofar Hosseini" userId="eb3e3110-2622-43cd-88f0-a4c46bd91734" providerId="ADAL" clId="{634308DC-A646-9E4D-A146-D2292CF4B519}" dt="2024-05-21T15:06:44.097" v="129" actId="108"/>
          <ac:spMkLst>
            <pc:docMk/>
            <pc:sldMk cId="794266186" sldId="257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634308DC-A646-9E4D-A146-D2292CF4B519}" dt="2024-05-21T15:15:20.708" v="271"/>
        <pc:sldMkLst>
          <pc:docMk/>
          <pc:sldMk cId="454046681" sldId="258"/>
        </pc:sldMkLst>
        <pc:spChg chg="add del mod">
          <ac:chgData name="Niloofar Hosseini" userId="eb3e3110-2622-43cd-88f0-a4c46bd91734" providerId="ADAL" clId="{634308DC-A646-9E4D-A146-D2292CF4B519}" dt="2024-05-21T15:15:20.708" v="271"/>
          <ac:spMkLst>
            <pc:docMk/>
            <pc:sldMk cId="454046681" sldId="258"/>
            <ac:spMk id="2" creationId="{6633AB93-C4B9-21DB-EB5F-110191D89C3C}"/>
          </ac:spMkLst>
        </pc:spChg>
        <pc:spChg chg="mod">
          <ac:chgData name="Niloofar Hosseini" userId="eb3e3110-2622-43cd-88f0-a4c46bd91734" providerId="ADAL" clId="{634308DC-A646-9E4D-A146-D2292CF4B519}" dt="2024-05-21T15:15:17.874" v="269" actId="20577"/>
          <ac:spMkLst>
            <pc:docMk/>
            <pc:sldMk cId="454046681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634308DC-A646-9E4D-A146-D2292CF4B519}" dt="2024-05-21T15:22:33.342" v="362" actId="20577"/>
        <pc:sldMkLst>
          <pc:docMk/>
          <pc:sldMk cId="302764102" sldId="259"/>
        </pc:sldMkLst>
        <pc:spChg chg="mod">
          <ac:chgData name="Niloofar Hosseini" userId="eb3e3110-2622-43cd-88f0-a4c46bd91734" providerId="ADAL" clId="{634308DC-A646-9E4D-A146-D2292CF4B519}" dt="2024-05-21T15:22:33.342" v="362" actId="20577"/>
          <ac:spMkLst>
            <pc:docMk/>
            <pc:sldMk cId="302764102" sldId="259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634308DC-A646-9E4D-A146-D2292CF4B519}" dt="2024-05-21T15:27:48.747" v="432" actId="20577"/>
        <pc:sldMkLst>
          <pc:docMk/>
          <pc:sldMk cId="864366649" sldId="260"/>
        </pc:sldMkLst>
        <pc:spChg chg="mod">
          <ac:chgData name="Niloofar Hosseini" userId="eb3e3110-2622-43cd-88f0-a4c46bd91734" providerId="ADAL" clId="{634308DC-A646-9E4D-A146-D2292CF4B519}" dt="2024-05-21T15:27:48.747" v="432" actId="20577"/>
          <ac:spMkLst>
            <pc:docMk/>
            <pc:sldMk cId="864366649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634308DC-A646-9E4D-A146-D2292CF4B519}" dt="2024-05-21T15:04:47.848" v="6"/>
        <pc:sldMkLst>
          <pc:docMk/>
          <pc:sldMk cId="3227724176" sldId="261"/>
        </pc:sldMkLst>
      </pc:sldChg>
      <pc:sldChg chg="setBg">
        <pc:chgData name="Niloofar Hosseini" userId="eb3e3110-2622-43cd-88f0-a4c46bd91734" providerId="ADAL" clId="{634308DC-A646-9E4D-A146-D2292CF4B519}" dt="2024-05-21T15:04:43.307" v="4"/>
        <pc:sldMkLst>
          <pc:docMk/>
          <pc:sldMk cId="4268178982" sldId="265"/>
        </pc:sldMkLst>
      </pc:sldChg>
      <pc:sldChg chg="del">
        <pc:chgData name="Niloofar Hosseini" userId="eb3e3110-2622-43cd-88f0-a4c46bd91734" providerId="ADAL" clId="{634308DC-A646-9E4D-A146-D2292CF4B519}" dt="2024-05-21T15:22:42.033" v="363" actId="2696"/>
        <pc:sldMkLst>
          <pc:docMk/>
          <pc:sldMk cId="1137209985" sldId="269"/>
        </pc:sldMkLst>
      </pc:sldChg>
      <pc:sldChg chg="del">
        <pc:chgData name="Niloofar Hosseini" userId="eb3e3110-2622-43cd-88f0-a4c46bd91734" providerId="ADAL" clId="{634308DC-A646-9E4D-A146-D2292CF4B519}" dt="2024-05-21T15:22:51.260" v="368" actId="2696"/>
        <pc:sldMkLst>
          <pc:docMk/>
          <pc:sldMk cId="4283265819" sldId="270"/>
        </pc:sldMkLst>
      </pc:sldChg>
      <pc:sldChg chg="del">
        <pc:chgData name="Niloofar Hosseini" userId="eb3e3110-2622-43cd-88f0-a4c46bd91734" providerId="ADAL" clId="{634308DC-A646-9E4D-A146-D2292CF4B519}" dt="2024-05-21T15:28:00.606" v="435" actId="2696"/>
        <pc:sldMkLst>
          <pc:docMk/>
          <pc:sldMk cId="3734285833" sldId="271"/>
        </pc:sldMkLst>
      </pc:sldChg>
      <pc:sldChg chg="add del">
        <pc:chgData name="Niloofar Hosseini" userId="eb3e3110-2622-43cd-88f0-a4c46bd91734" providerId="ADAL" clId="{634308DC-A646-9E4D-A146-D2292CF4B519}" dt="2024-05-21T15:06:10.802" v="111" actId="2696"/>
        <pc:sldMkLst>
          <pc:docMk/>
          <pc:sldMk cId="1507083952" sldId="272"/>
        </pc:sldMkLst>
      </pc:sldChg>
      <pc:sldChg chg="modSp add mod">
        <pc:chgData name="Niloofar Hosseini" userId="eb3e3110-2622-43cd-88f0-a4c46bd91734" providerId="ADAL" clId="{634308DC-A646-9E4D-A146-D2292CF4B519}" dt="2024-05-21T15:09:52.847" v="216" actId="404"/>
        <pc:sldMkLst>
          <pc:docMk/>
          <pc:sldMk cId="2133712568" sldId="272"/>
        </pc:sldMkLst>
        <pc:spChg chg="mod">
          <ac:chgData name="Niloofar Hosseini" userId="eb3e3110-2622-43cd-88f0-a4c46bd91734" providerId="ADAL" clId="{634308DC-A646-9E4D-A146-D2292CF4B519}" dt="2024-05-21T15:09:52.847" v="216" actId="404"/>
          <ac:spMkLst>
            <pc:docMk/>
            <pc:sldMk cId="2133712568" sldId="272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634308DC-A646-9E4D-A146-D2292CF4B519}" dt="2024-05-21T15:22:45.826" v="365" actId="20578"/>
        <pc:sldMkLst>
          <pc:docMk/>
          <pc:sldMk cId="3428301207" sldId="273"/>
        </pc:sldMkLst>
      </pc:sldChg>
      <pc:sldChg chg="add ord">
        <pc:chgData name="Niloofar Hosseini" userId="eb3e3110-2622-43cd-88f0-a4c46bd91734" providerId="ADAL" clId="{634308DC-A646-9E4D-A146-D2292CF4B519}" dt="2024-05-21T15:22:50.277" v="367" actId="20578"/>
        <pc:sldMkLst>
          <pc:docMk/>
          <pc:sldMk cId="307463773" sldId="274"/>
        </pc:sldMkLst>
      </pc:sldChg>
      <pc:sldChg chg="add ord">
        <pc:chgData name="Niloofar Hosseini" userId="eb3e3110-2622-43cd-88f0-a4c46bd91734" providerId="ADAL" clId="{634308DC-A646-9E4D-A146-D2292CF4B519}" dt="2024-05-21T15:27:59.632" v="434" actId="20578"/>
        <pc:sldMkLst>
          <pc:docMk/>
          <pc:sldMk cId="3739858154" sldId="275"/>
        </pc:sldMkLst>
      </pc:sldChg>
      <pc:sldMasterChg chg="setBg modSldLayout">
        <pc:chgData name="Niloofar Hosseini" userId="eb3e3110-2622-43cd-88f0-a4c46bd91734" providerId="ADAL" clId="{634308DC-A646-9E4D-A146-D2292CF4B519}" dt="2024-05-21T15:04:36.702" v="2"/>
        <pc:sldMasterMkLst>
          <pc:docMk/>
          <pc:sldMasterMk cId="361654288" sldId="2147483648"/>
        </pc:sldMasterMkLst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641698387" sldId="2147483649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451499298" sldId="2147483650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53126412" sldId="2147483651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934004213" sldId="2147483652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123944936" sldId="2147483653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028159630" sldId="2147483654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677618214" sldId="2147483655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614171325" sldId="2147483656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1903624834" sldId="2147483657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3293462116" sldId="2147483658"/>
          </pc:sldLayoutMkLst>
        </pc:sldLayoutChg>
        <pc:sldLayoutChg chg="setBg">
          <pc:chgData name="Niloofar Hosseini" userId="eb3e3110-2622-43cd-88f0-a4c46bd91734" providerId="ADAL" clId="{634308DC-A646-9E4D-A146-D2292CF4B519}" dt="2024-05-21T15:04:36.702" v="2"/>
          <pc:sldLayoutMkLst>
            <pc:docMk/>
            <pc:sldMasterMk cId="361654288" sldId="2147483648"/>
            <pc:sldLayoutMk cId="243438048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AE09E-C3A9-4C6D-BFFE-1926C7FC4782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043AC-B3FC-4CD4-98BD-982B39946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370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087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363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992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395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252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756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490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5043AC-B3FC-4CD4-98BD-982B39946BB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662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07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80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1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37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109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878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02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68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96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71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6041-1FC8-49B1-89C7-4C29C468C8A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0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B6041-1FC8-49B1-89C7-4C29C468C8A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DB566-A331-4243-9527-0C64DD826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8813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178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772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کویر تشنه قلبم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نهر عشقت جاریست خداوند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پیش ر.یم حصاری از عسرت زمان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قوت توست از اعلا بر من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521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اندرون قلب من همچون یک مرهمی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نگاه دیده‌ام تو ناجی قلبمی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غروب زندگی هر دم طلوعمی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نزد آبهای روان مرا آرامی دهی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632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شیدای عشقت ، مبهوت ز فیضش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امین به عهدش تنها اوست یهوه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دانم که بینی زخمهای جانم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احیا نمایی با روح پاکت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169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 شبان جانم است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محتاج به هیچ چیز نخواهم گشت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چراگاه سرسبز و زیبا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جانم را تازه سازد</a:t>
            </a: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044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حتی اگر از تاریکترین وادی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بگذرم از بدی نخواهم ترسید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زیرا هر نفس تو در کنارمی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عصا و چوبدستی‌ات قوت قلبم است</a:t>
            </a: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232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تنگی خویش خداوند را خواندم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نزد خدای خود فریاد برآوردم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 از معبد خود صدایم را شنید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فریادم به گوشش رسید</a:t>
            </a: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422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تنگی خویش خداوند را خواندم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نزد خدای خود فریاد برآوردم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 از معبد خود صدایم را شنید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فریادم به گوشش رسید</a:t>
            </a: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493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40080" y="82296"/>
            <a:ext cx="106578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6980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 طبق وعده‌ات عمل نما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مرا بین و تجهیز بنا نما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نگاهم تا ابد به سوی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خدای امین ما</a:t>
            </a: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37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181</Words>
  <Application>Microsoft Office PowerPoint</Application>
  <PresentationFormat>Widescreen</PresentationFormat>
  <Paragraphs>48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11</cp:revision>
  <dcterms:created xsi:type="dcterms:W3CDTF">2018-08-23T12:16:56Z</dcterms:created>
  <dcterms:modified xsi:type="dcterms:W3CDTF">2025-08-06T13:34:03Z</dcterms:modified>
</cp:coreProperties>
</file>