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62" r:id="rId5"/>
    <p:sldId id="263" r:id="rId6"/>
    <p:sldId id="264" r:id="rId7"/>
    <p:sldId id="265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6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46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43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56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56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13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3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1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0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8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0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356A-79B3-4908-B93F-B0C83E64C73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10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54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2742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خـداونـد پـناه و قـوت ماسـت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مـددکـاریـسـت در تـنـگـی ها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3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 قادر  با  ماست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 لا لا لا لا</a:t>
            </a:r>
          </a:p>
        </p:txBody>
      </p:sp>
    </p:spTree>
    <p:extLst>
      <p:ext uri="{BB962C8B-B14F-4D97-AF65-F5344CB8AC3E}">
        <p14:creationId xmlns:p14="http://schemas.microsoft.com/office/powerpoint/2010/main" val="9850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پـیـروزی  مــاست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آمین ، آمین 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2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 قادر  با  ماست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 لا لا لا لا</a:t>
            </a:r>
          </a:p>
        </p:txBody>
      </p:sp>
    </p:spTree>
    <p:extLst>
      <p:ext uri="{BB962C8B-B14F-4D97-AF65-F5344CB8AC3E}">
        <p14:creationId xmlns:p14="http://schemas.microsoft.com/office/powerpoint/2010/main" val="2065965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پـیـروزی  مــاست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آمین ، آمین ، آمین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1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2742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خـداونـد پـناه و قـوت ماسـت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مـددکـاریـسـت در تـنـگـی ها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4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91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48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2018-08-24T09:30:35Z</dcterms:created>
  <dcterms:modified xsi:type="dcterms:W3CDTF">2025-05-01T14:32:44Z</dcterms:modified>
</cp:coreProperties>
</file>