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64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715"/>
    <p:restoredTop sz="94687"/>
  </p:normalViewPr>
  <p:slideViewPr>
    <p:cSldViewPr snapToGrid="0" snapToObjects="1">
      <p:cViewPr varScale="1">
        <p:scale>
          <a:sx n="81" d="100"/>
          <a:sy n="81" d="100"/>
        </p:scale>
        <p:origin x="538" y="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4605B-6064-C244-ABDD-8EBEF4608551}" type="datetimeFigureOut">
              <a:rPr lang="en-DE" smtClean="0"/>
              <a:t>05/01/2025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74FCD-5DDC-2B4D-8C98-745066A89681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507936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4605B-6064-C244-ABDD-8EBEF4608551}" type="datetimeFigureOut">
              <a:rPr lang="en-DE" smtClean="0"/>
              <a:t>05/01/2025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74FCD-5DDC-2B4D-8C98-745066A89681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6025862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4605B-6064-C244-ABDD-8EBEF4608551}" type="datetimeFigureOut">
              <a:rPr lang="en-DE" smtClean="0"/>
              <a:t>05/01/2025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74FCD-5DDC-2B4D-8C98-745066A89681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9555797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4605B-6064-C244-ABDD-8EBEF4608551}" type="datetimeFigureOut">
              <a:rPr lang="en-DE" smtClean="0"/>
              <a:t>05/01/2025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74FCD-5DDC-2B4D-8C98-745066A89681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9984972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4605B-6064-C244-ABDD-8EBEF4608551}" type="datetimeFigureOut">
              <a:rPr lang="en-DE" smtClean="0"/>
              <a:t>05/01/2025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74FCD-5DDC-2B4D-8C98-745066A89681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6954234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4605B-6064-C244-ABDD-8EBEF4608551}" type="datetimeFigureOut">
              <a:rPr lang="en-DE" smtClean="0"/>
              <a:t>05/01/2025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74FCD-5DDC-2B4D-8C98-745066A89681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2665226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4605B-6064-C244-ABDD-8EBEF4608551}" type="datetimeFigureOut">
              <a:rPr lang="en-DE" smtClean="0"/>
              <a:t>05/01/2025</a:t>
            </a:fld>
            <a:endParaRPr lang="en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74FCD-5DDC-2B4D-8C98-745066A89681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9158324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4605B-6064-C244-ABDD-8EBEF4608551}" type="datetimeFigureOut">
              <a:rPr lang="en-DE" smtClean="0"/>
              <a:t>05/01/2025</a:t>
            </a:fld>
            <a:endParaRPr lang="en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74FCD-5DDC-2B4D-8C98-745066A89681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64206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4605B-6064-C244-ABDD-8EBEF4608551}" type="datetimeFigureOut">
              <a:rPr lang="en-DE" smtClean="0"/>
              <a:t>05/01/2025</a:t>
            </a:fld>
            <a:endParaRPr lang="en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74FCD-5DDC-2B4D-8C98-745066A89681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9618205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4605B-6064-C244-ABDD-8EBEF4608551}" type="datetimeFigureOut">
              <a:rPr lang="en-DE" smtClean="0"/>
              <a:t>05/01/2025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74FCD-5DDC-2B4D-8C98-745066A89681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8130744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4605B-6064-C244-ABDD-8EBEF4608551}" type="datetimeFigureOut">
              <a:rPr lang="en-DE" smtClean="0"/>
              <a:t>05/01/2025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74FCD-5DDC-2B4D-8C98-745066A89681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4278141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44605B-6064-C244-ABDD-8EBEF4608551}" type="datetimeFigureOut">
              <a:rPr lang="en-DE" smtClean="0"/>
              <a:t>05/01/2025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C74FCD-5DDC-2B4D-8C98-745066A89681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90434675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347670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C1E3275-63B9-9E40-BFA2-ABC064E193F8}"/>
              </a:ext>
            </a:extLst>
          </p:cNvPr>
          <p:cNvSpPr/>
          <p:nvPr/>
        </p:nvSpPr>
        <p:spPr>
          <a:xfrm>
            <a:off x="1" y="0"/>
            <a:ext cx="12192000" cy="7066678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خداوند نیکویی 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رحمتت</a:t>
            </a: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تا به ابد است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تو نیکو هستی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3391920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C1E3275-63B9-9E40-BFA2-ABC064E193F8}"/>
              </a:ext>
            </a:extLst>
          </p:cNvPr>
          <p:cNvSpPr/>
          <p:nvPr/>
        </p:nvSpPr>
        <p:spPr>
          <a:xfrm>
            <a:off x="1" y="0"/>
            <a:ext cx="12192000" cy="7020512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جمیع قوم ها تو را حمد گویند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و در حضور تو زانو زنند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9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862482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C1E3275-63B9-9E40-BFA2-ABC064E193F8}"/>
              </a:ext>
            </a:extLst>
          </p:cNvPr>
          <p:cNvSpPr/>
          <p:nvPr/>
        </p:nvSpPr>
        <p:spPr>
          <a:xfrm>
            <a:off x="1" y="0"/>
            <a:ext cx="12192000" cy="6932411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می </a:t>
            </a:r>
            <a:r>
              <a:rPr lang="fa-IR" sz="5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سرایم</a:t>
            </a:r>
            <a:endParaRPr lang="fa-IR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هللویاه</a:t>
            </a: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، </a:t>
            </a:r>
            <a:r>
              <a:rPr lang="fa-IR" sz="5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هللویاه</a:t>
            </a:r>
            <a:endParaRPr lang="fa-IR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ستایمت</a:t>
            </a:r>
            <a:endParaRPr lang="fa-IR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ای خداوند</a:t>
            </a:r>
          </a:p>
          <a:p>
            <a:pPr algn="ctr" rtl="1">
              <a:lnSpc>
                <a:spcPct val="150000"/>
              </a:lnSpc>
            </a:pPr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1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4792470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C1E3275-63B9-9E40-BFA2-ABC064E193F8}"/>
              </a:ext>
            </a:extLst>
          </p:cNvPr>
          <p:cNvSpPr/>
          <p:nvPr/>
        </p:nvSpPr>
        <p:spPr>
          <a:xfrm>
            <a:off x="1" y="0"/>
            <a:ext cx="12192000" cy="6835846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او </a:t>
            </a:r>
            <a:r>
              <a:rPr lang="fa-IR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نیکوست</a:t>
            </a: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تا ابد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تا ابد او </a:t>
            </a:r>
            <a:r>
              <a:rPr lang="fa-IR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نیکوست</a:t>
            </a:r>
            <a:endParaRPr lang="fa-IR" sz="5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(×۴)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7844426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C1E3275-63B9-9E40-BFA2-ABC064E193F8}"/>
              </a:ext>
            </a:extLst>
          </p:cNvPr>
          <p:cNvSpPr/>
          <p:nvPr/>
        </p:nvSpPr>
        <p:spPr>
          <a:xfrm>
            <a:off x="1" y="0"/>
            <a:ext cx="12192000" cy="7389844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تا ابد او </a:t>
            </a:r>
            <a:r>
              <a:rPr lang="fa-IR" sz="6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نیکوست</a:t>
            </a:r>
            <a:endParaRPr lang="fa-IR" sz="6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(×۴)</a:t>
            </a:r>
            <a:endParaRPr lang="fa-IR" sz="4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9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6597507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C1E3275-63B9-9E40-BFA2-ABC064E193F8}"/>
              </a:ext>
            </a:extLst>
          </p:cNvPr>
          <p:cNvSpPr/>
          <p:nvPr/>
        </p:nvSpPr>
        <p:spPr>
          <a:xfrm>
            <a:off x="1" y="0"/>
            <a:ext cx="12192000" cy="6974345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6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حمدش</a:t>
            </a:r>
            <a:r>
              <a:rPr lang="fa-IR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گوییم</a:t>
            </a:r>
          </a:p>
          <a:p>
            <a:pPr algn="ctr" rtl="1">
              <a:lnSpc>
                <a:spcPct val="150000"/>
              </a:lnSpc>
            </a:pPr>
            <a:r>
              <a:rPr lang="fa-IR" sz="6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حمدش</a:t>
            </a:r>
            <a:r>
              <a:rPr lang="fa-IR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گوییم</a:t>
            </a:r>
            <a:endParaRPr lang="fa-IR" sz="4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6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9108580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C1E3275-63B9-9E40-BFA2-ABC064E193F8}"/>
              </a:ext>
            </a:extLst>
          </p:cNvPr>
          <p:cNvSpPr/>
          <p:nvPr/>
        </p:nvSpPr>
        <p:spPr>
          <a:xfrm>
            <a:off x="1" y="0"/>
            <a:ext cx="12192000" cy="6932411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تا ابد وفادار است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تا ابد نیکو است او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تا ابد خدا با ماست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تا ابد ، تا ابد</a:t>
            </a:r>
          </a:p>
          <a:p>
            <a:pPr algn="ctr" rtl="1">
              <a:lnSpc>
                <a:spcPct val="150000"/>
              </a:lnSpc>
            </a:pPr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1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7418088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180480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1050</TotalTime>
  <Words>72</Words>
  <Application>Microsoft Office PowerPoint</Application>
  <PresentationFormat>Widescreen</PresentationFormat>
  <Paragraphs>32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 Hosseini</dc:creator>
  <cp:lastModifiedBy>Yalda Mirshekar</cp:lastModifiedBy>
  <cp:revision>2</cp:revision>
  <dcterms:created xsi:type="dcterms:W3CDTF">2022-02-08T18:05:32Z</dcterms:created>
  <dcterms:modified xsi:type="dcterms:W3CDTF">2025-05-01T14:32:13Z</dcterms:modified>
</cp:coreProperties>
</file>