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63"/>
    <p:restoredTop sz="94687"/>
  </p:normalViewPr>
  <p:slideViewPr>
    <p:cSldViewPr snapToGrid="0" snapToObjects="1">
      <p:cViewPr>
        <p:scale>
          <a:sx n="70" d="100"/>
          <a:sy n="70" d="100"/>
        </p:scale>
        <p:origin x="1070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3373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170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623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7397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640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1235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026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4257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282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922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03E-31D7-B84F-8D2D-45E3FB5544C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8659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C803E-31D7-B84F-8D2D-45E3FB5544C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27DAD-14FC-6744-8D3E-CE2FE35CC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80619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838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2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6414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ناله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شنیدی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نجات من از راه تو رسیدی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061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6414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در اوج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دردهایم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دیدی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حیاتی نو تو در قلبم دمیدی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2281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7266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فیض تو گشت مرهم من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حضور گرم توست تاج سر من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 و کلام عاشقانه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شده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آیینه‌ی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روز و شب من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439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6414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شب‌ها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بستر خود غرق بودم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اشک ها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ناله‌ی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دل 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184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6414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سرمای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زمستون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زمونه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دل خود را به غم ها بسته بودم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422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6414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فریادم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رسیدی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تازه‌ای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من دمیدی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616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6414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با روغن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سرشتی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 عشق و بر قلبم نوشتی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7042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B29FA-DAE0-CD42-82AB-B75631D7C6F5}"/>
              </a:ext>
            </a:extLst>
          </p:cNvPr>
          <p:cNvSpPr/>
          <p:nvPr/>
        </p:nvSpPr>
        <p:spPr>
          <a:xfrm>
            <a:off x="0" y="0"/>
            <a:ext cx="12192000" cy="77266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فیض تو گشت مرهم من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حضور گرم توست تاج سر من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 و کلام عاشقانه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شده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آیینه‌ی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روز و شب من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341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113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2022-04-05T11:32:35Z</dcterms:created>
  <dcterms:modified xsi:type="dcterms:W3CDTF">2025-04-29T11:00:42Z</dcterms:modified>
</cp:coreProperties>
</file>