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66" r:id="rId6"/>
    <p:sldId id="267" r:id="rId7"/>
    <p:sldId id="268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BE1DF1C-DD17-9841-98C1-98A669F356F4}"/>
    <pc:docChg chg="undo custSel addSld delSld modSld sldOrd modMainMaster">
      <pc:chgData name="Niloofar Hosseini" userId="eb3e3110-2622-43cd-88f0-a4c46bd91734" providerId="ADAL" clId="{0BE1DF1C-DD17-9841-98C1-98A669F356F4}" dt="2024-05-23T13:32:44.592" v="421" actId="20577"/>
      <pc:docMkLst>
        <pc:docMk/>
      </pc:docMkLst>
      <pc:sldChg chg="addSp delSp modSp mod">
        <pc:chgData name="Niloofar Hosseini" userId="eb3e3110-2622-43cd-88f0-a4c46bd91734" providerId="ADAL" clId="{0BE1DF1C-DD17-9841-98C1-98A669F356F4}" dt="2024-05-23T13:31:51.437" v="337" actId="404"/>
        <pc:sldMkLst>
          <pc:docMk/>
          <pc:sldMk cId="1399816849" sldId="256"/>
        </pc:sldMkLst>
        <pc:spChg chg="add del mod">
          <ac:chgData name="Niloofar Hosseini" userId="eb3e3110-2622-43cd-88f0-a4c46bd91734" providerId="ADAL" clId="{0BE1DF1C-DD17-9841-98C1-98A669F356F4}" dt="2024-05-23T13:30:56.596" v="234"/>
          <ac:spMkLst>
            <pc:docMk/>
            <pc:sldMk cId="1399816849" sldId="256"/>
            <ac:spMk id="2" creationId="{84A605D5-F1CA-438F-A693-2452ED42E23C}"/>
          </ac:spMkLst>
        </pc:spChg>
        <pc:spChg chg="mod">
          <ac:chgData name="Niloofar Hosseini" userId="eb3e3110-2622-43cd-88f0-a4c46bd91734" providerId="ADAL" clId="{0BE1DF1C-DD17-9841-98C1-98A669F356F4}" dt="2024-05-23T13:31:51.437" v="337" actId="404"/>
          <ac:spMkLst>
            <pc:docMk/>
            <pc:sldMk cId="139981684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BE1DF1C-DD17-9841-98C1-98A669F356F4}" dt="2024-05-23T13:31:01.572" v="236" actId="403"/>
        <pc:sldMkLst>
          <pc:docMk/>
          <pc:sldMk cId="3764436113" sldId="257"/>
        </pc:sldMkLst>
        <pc:spChg chg="mod">
          <ac:chgData name="Niloofar Hosseini" userId="eb3e3110-2622-43cd-88f0-a4c46bd91734" providerId="ADAL" clId="{0BE1DF1C-DD17-9841-98C1-98A669F356F4}" dt="2024-05-23T13:31:01.572" v="236" actId="403"/>
          <ac:spMkLst>
            <pc:docMk/>
            <pc:sldMk cId="3764436113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BE1DF1C-DD17-9841-98C1-98A669F356F4}" dt="2024-05-23T13:32:06.366" v="344" actId="20577"/>
        <pc:sldMkLst>
          <pc:docMk/>
          <pc:sldMk cId="2633691673" sldId="258"/>
        </pc:sldMkLst>
        <pc:spChg chg="mod">
          <ac:chgData name="Niloofar Hosseini" userId="eb3e3110-2622-43cd-88f0-a4c46bd91734" providerId="ADAL" clId="{0BE1DF1C-DD17-9841-98C1-98A669F356F4}" dt="2024-05-23T13:32:06.366" v="344" actId="20577"/>
          <ac:spMkLst>
            <pc:docMk/>
            <pc:sldMk cId="2633691673" sldId="258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0BE1DF1C-DD17-9841-98C1-98A669F356F4}" dt="2024-05-23T13:32:19.937" v="352" actId="2696"/>
        <pc:sldMkLst>
          <pc:docMk/>
          <pc:sldMk cId="1623717868" sldId="260"/>
        </pc:sldMkLst>
        <pc:spChg chg="mod">
          <ac:chgData name="Niloofar Hosseini" userId="eb3e3110-2622-43cd-88f0-a4c46bd91734" providerId="ADAL" clId="{0BE1DF1C-DD17-9841-98C1-98A669F356F4}" dt="2024-05-23T13:32:15.491" v="348" actId="20577"/>
          <ac:spMkLst>
            <pc:docMk/>
            <pc:sldMk cId="1623717868" sldId="260"/>
            <ac:spMk id="4" creationId="{00000000-0000-0000-0000-000000000000}"/>
          </ac:spMkLst>
        </pc:spChg>
      </pc:sldChg>
      <pc:sldChg chg="add del setBg">
        <pc:chgData name="Niloofar Hosseini" userId="eb3e3110-2622-43cd-88f0-a4c46bd91734" providerId="ADAL" clId="{0BE1DF1C-DD17-9841-98C1-98A669F356F4}" dt="2024-05-23T13:32:18.961" v="351" actId="2696"/>
        <pc:sldMkLst>
          <pc:docMk/>
          <pc:sldMk cId="1495103440" sldId="262"/>
        </pc:sldMkLst>
      </pc:sldChg>
      <pc:sldChg chg="setBg">
        <pc:chgData name="Niloofar Hosseini" userId="eb3e3110-2622-43cd-88f0-a4c46bd91734" providerId="ADAL" clId="{0BE1DF1C-DD17-9841-98C1-98A669F356F4}" dt="2024-05-23T13:28:04" v="45"/>
        <pc:sldMkLst>
          <pc:docMk/>
          <pc:sldMk cId="1986939836" sldId="263"/>
        </pc:sldMkLst>
      </pc:sldChg>
      <pc:sldChg chg="del">
        <pc:chgData name="Niloofar Hosseini" userId="eb3e3110-2622-43cd-88f0-a4c46bd91734" providerId="ADAL" clId="{0BE1DF1C-DD17-9841-98C1-98A669F356F4}" dt="2024-05-23T13:32:08.739" v="345" actId="2696"/>
        <pc:sldMkLst>
          <pc:docMk/>
          <pc:sldMk cId="213993250" sldId="264"/>
        </pc:sldMkLst>
      </pc:sldChg>
      <pc:sldChg chg="del">
        <pc:chgData name="Niloofar Hosseini" userId="eb3e3110-2622-43cd-88f0-a4c46bd91734" providerId="ADAL" clId="{0BE1DF1C-DD17-9841-98C1-98A669F356F4}" dt="2024-05-23T13:32:17.659" v="349" actId="2696"/>
        <pc:sldMkLst>
          <pc:docMk/>
          <pc:sldMk cId="1369975582" sldId="265"/>
        </pc:sldMkLst>
      </pc:sldChg>
      <pc:sldChg chg="add ord">
        <pc:chgData name="Niloofar Hosseini" userId="eb3e3110-2622-43cd-88f0-a4c46bd91734" providerId="ADAL" clId="{0BE1DF1C-DD17-9841-98C1-98A669F356F4}" dt="2024-05-23T13:32:11.317" v="347" actId="20578"/>
        <pc:sldMkLst>
          <pc:docMk/>
          <pc:sldMk cId="3223373132" sldId="266"/>
        </pc:sldMkLst>
      </pc:sldChg>
      <pc:sldChg chg="modSp add mod">
        <pc:chgData name="Niloofar Hosseini" userId="eb3e3110-2622-43cd-88f0-a4c46bd91734" providerId="ADAL" clId="{0BE1DF1C-DD17-9841-98C1-98A669F356F4}" dt="2024-05-23T13:32:44.592" v="421" actId="20577"/>
        <pc:sldMkLst>
          <pc:docMk/>
          <pc:sldMk cId="3298467672" sldId="267"/>
        </pc:sldMkLst>
        <pc:spChg chg="mod">
          <ac:chgData name="Niloofar Hosseini" userId="eb3e3110-2622-43cd-88f0-a4c46bd91734" providerId="ADAL" clId="{0BE1DF1C-DD17-9841-98C1-98A669F356F4}" dt="2024-05-23T13:32:44.592" v="421" actId="20577"/>
          <ac:spMkLst>
            <pc:docMk/>
            <pc:sldMk cId="3298467672" sldId="267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0BE1DF1C-DD17-9841-98C1-98A669F356F4}" dt="2024-05-23T13:32:21.931" v="353" actId="2890"/>
        <pc:sldMkLst>
          <pc:docMk/>
          <pc:sldMk cId="93530954" sldId="268"/>
        </pc:sldMkLst>
      </pc:sldChg>
      <pc:sldMasterChg chg="setBg modSldLayout">
        <pc:chgData name="Niloofar Hosseini" userId="eb3e3110-2622-43cd-88f0-a4c46bd91734" providerId="ADAL" clId="{0BE1DF1C-DD17-9841-98C1-98A669F356F4}" dt="2024-05-23T13:27:59.277" v="43"/>
        <pc:sldMasterMkLst>
          <pc:docMk/>
          <pc:sldMasterMk cId="2494283541" sldId="2147483648"/>
        </pc:sldMasterMkLst>
        <pc:sldLayoutChg chg="setBg">
          <pc:chgData name="Niloofar Hosseini" userId="eb3e3110-2622-43cd-88f0-a4c46bd91734" providerId="ADAL" clId="{0BE1DF1C-DD17-9841-98C1-98A669F356F4}" dt="2024-05-23T13:27:59.277" v="43"/>
          <pc:sldLayoutMkLst>
            <pc:docMk/>
            <pc:sldMasterMk cId="2494283541" sldId="2147483648"/>
            <pc:sldLayoutMk cId="194631308" sldId="2147483649"/>
          </pc:sldLayoutMkLst>
        </pc:sldLayoutChg>
        <pc:sldLayoutChg chg="setBg">
          <pc:chgData name="Niloofar Hosseini" userId="eb3e3110-2622-43cd-88f0-a4c46bd91734" providerId="ADAL" clId="{0BE1DF1C-DD17-9841-98C1-98A669F356F4}" dt="2024-05-23T13:27:59.277" v="43"/>
          <pc:sldLayoutMkLst>
            <pc:docMk/>
            <pc:sldMasterMk cId="2494283541" sldId="2147483648"/>
            <pc:sldLayoutMk cId="3940056535" sldId="2147483650"/>
          </pc:sldLayoutMkLst>
        </pc:sldLayoutChg>
        <pc:sldLayoutChg chg="setBg">
          <pc:chgData name="Niloofar Hosseini" userId="eb3e3110-2622-43cd-88f0-a4c46bd91734" providerId="ADAL" clId="{0BE1DF1C-DD17-9841-98C1-98A669F356F4}" dt="2024-05-23T13:27:59.277" v="43"/>
          <pc:sldLayoutMkLst>
            <pc:docMk/>
            <pc:sldMasterMk cId="2494283541" sldId="2147483648"/>
            <pc:sldLayoutMk cId="3601993574" sldId="2147483651"/>
          </pc:sldLayoutMkLst>
        </pc:sldLayoutChg>
        <pc:sldLayoutChg chg="setBg">
          <pc:chgData name="Niloofar Hosseini" userId="eb3e3110-2622-43cd-88f0-a4c46bd91734" providerId="ADAL" clId="{0BE1DF1C-DD17-9841-98C1-98A669F356F4}" dt="2024-05-23T13:27:59.277" v="43"/>
          <pc:sldLayoutMkLst>
            <pc:docMk/>
            <pc:sldMasterMk cId="2494283541" sldId="2147483648"/>
            <pc:sldLayoutMk cId="3547084996" sldId="2147483652"/>
          </pc:sldLayoutMkLst>
        </pc:sldLayoutChg>
        <pc:sldLayoutChg chg="setBg">
          <pc:chgData name="Niloofar Hosseini" userId="eb3e3110-2622-43cd-88f0-a4c46bd91734" providerId="ADAL" clId="{0BE1DF1C-DD17-9841-98C1-98A669F356F4}" dt="2024-05-23T13:27:59.277" v="43"/>
          <pc:sldLayoutMkLst>
            <pc:docMk/>
            <pc:sldMasterMk cId="2494283541" sldId="2147483648"/>
            <pc:sldLayoutMk cId="2344394851" sldId="2147483653"/>
          </pc:sldLayoutMkLst>
        </pc:sldLayoutChg>
        <pc:sldLayoutChg chg="setBg">
          <pc:chgData name="Niloofar Hosseini" userId="eb3e3110-2622-43cd-88f0-a4c46bd91734" providerId="ADAL" clId="{0BE1DF1C-DD17-9841-98C1-98A669F356F4}" dt="2024-05-23T13:27:59.277" v="43"/>
          <pc:sldLayoutMkLst>
            <pc:docMk/>
            <pc:sldMasterMk cId="2494283541" sldId="2147483648"/>
            <pc:sldLayoutMk cId="2920780010" sldId="2147483654"/>
          </pc:sldLayoutMkLst>
        </pc:sldLayoutChg>
        <pc:sldLayoutChg chg="setBg">
          <pc:chgData name="Niloofar Hosseini" userId="eb3e3110-2622-43cd-88f0-a4c46bd91734" providerId="ADAL" clId="{0BE1DF1C-DD17-9841-98C1-98A669F356F4}" dt="2024-05-23T13:27:59.277" v="43"/>
          <pc:sldLayoutMkLst>
            <pc:docMk/>
            <pc:sldMasterMk cId="2494283541" sldId="2147483648"/>
            <pc:sldLayoutMk cId="1060844506" sldId="2147483655"/>
          </pc:sldLayoutMkLst>
        </pc:sldLayoutChg>
        <pc:sldLayoutChg chg="setBg">
          <pc:chgData name="Niloofar Hosseini" userId="eb3e3110-2622-43cd-88f0-a4c46bd91734" providerId="ADAL" clId="{0BE1DF1C-DD17-9841-98C1-98A669F356F4}" dt="2024-05-23T13:27:59.277" v="43"/>
          <pc:sldLayoutMkLst>
            <pc:docMk/>
            <pc:sldMasterMk cId="2494283541" sldId="2147483648"/>
            <pc:sldLayoutMk cId="2809940369" sldId="2147483656"/>
          </pc:sldLayoutMkLst>
        </pc:sldLayoutChg>
        <pc:sldLayoutChg chg="setBg">
          <pc:chgData name="Niloofar Hosseini" userId="eb3e3110-2622-43cd-88f0-a4c46bd91734" providerId="ADAL" clId="{0BE1DF1C-DD17-9841-98C1-98A669F356F4}" dt="2024-05-23T13:27:59.277" v="43"/>
          <pc:sldLayoutMkLst>
            <pc:docMk/>
            <pc:sldMasterMk cId="2494283541" sldId="2147483648"/>
            <pc:sldLayoutMk cId="3159589946" sldId="2147483657"/>
          </pc:sldLayoutMkLst>
        </pc:sldLayoutChg>
        <pc:sldLayoutChg chg="setBg">
          <pc:chgData name="Niloofar Hosseini" userId="eb3e3110-2622-43cd-88f0-a4c46bd91734" providerId="ADAL" clId="{0BE1DF1C-DD17-9841-98C1-98A669F356F4}" dt="2024-05-23T13:27:59.277" v="43"/>
          <pc:sldLayoutMkLst>
            <pc:docMk/>
            <pc:sldMasterMk cId="2494283541" sldId="2147483648"/>
            <pc:sldLayoutMk cId="3817226232" sldId="2147483658"/>
          </pc:sldLayoutMkLst>
        </pc:sldLayoutChg>
        <pc:sldLayoutChg chg="setBg">
          <pc:chgData name="Niloofar Hosseini" userId="eb3e3110-2622-43cd-88f0-a4c46bd91734" providerId="ADAL" clId="{0BE1DF1C-DD17-9841-98C1-98A669F356F4}" dt="2024-05-23T13:27:59.277" v="43"/>
          <pc:sldLayoutMkLst>
            <pc:docMk/>
            <pc:sldMasterMk cId="2494283541" sldId="2147483648"/>
            <pc:sldLayoutMk cId="262506251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9047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911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62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489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93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904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3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487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1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57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3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18F2-C085-4352-A067-3C14A1A9F981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2648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693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4500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پاک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سرور آسمانی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تویی راستی و حیات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جز تو همه چیز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فانیست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99816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4567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ای معبود من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حافظ وجود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تَن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64436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آرامش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راحتی بخش قلب و جان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شادی و سرور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اندر دل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مؤمنان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3691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4567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ای معبود من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حافظ وجود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تَن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23373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محبت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 کرده دلهای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نهری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ابدی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جاریست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وجود 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98467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4567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ای معبود من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حافظ وجود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تَن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530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103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77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2019-09-22T19:02:24Z</dcterms:created>
  <dcterms:modified xsi:type="dcterms:W3CDTF">2025-05-01T14:22:24Z</dcterms:modified>
</cp:coreProperties>
</file>