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7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1631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1718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3411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97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194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267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519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793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159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376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7452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FF581-4815-B14D-A0BD-0C0B44A0AC0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0105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178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51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از راه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فیضش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آمرزید گناه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عمق های دریا انداخته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هر جرم و خطا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327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منبع محبت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بس رحیم با خصم و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تبرئه کند خاطی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شود بجایش فدا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303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سرّ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قدرت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دعاست و اتحاد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رحم و بخشش مسیحی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رساند این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مُراد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814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منبع محبت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بس رحیم با خصم و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تبرئه کند خاطی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شود بجایش فدا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98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سویش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دعاها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رویم با حمد و ثنا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گوید او برگرد به آنجا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شکستی قلبی را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1198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منبع محبت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بس رحیم با خصم و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تبرئه کند خاطی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شود بجایش فدا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74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 نبخشیم از ته دل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خطایای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مردمان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نیامرز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گناه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جهان بینیم زیان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455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منبع محبت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بس رحیم با خصم و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تبرئه کند خاطی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شود بجایش فدا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082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130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2022-03-04T19:34:56Z</dcterms:created>
  <dcterms:modified xsi:type="dcterms:W3CDTF">2025-05-01T14:13:42Z</dcterms:modified>
</cp:coreProperties>
</file>