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486CF56-6577-2D4E-91AB-6CAA05593295}"/>
    <pc:docChg chg="undo custSel modSld modMainMaster">
      <pc:chgData name="Niloofar Hosseini" userId="eb3e3110-2622-43cd-88f0-a4c46bd91734" providerId="ADAL" clId="{3486CF56-6577-2D4E-91AB-6CAA05593295}" dt="2024-05-23T13:26:29.659" v="254" actId="20577"/>
      <pc:docMkLst>
        <pc:docMk/>
      </pc:docMkLst>
      <pc:sldChg chg="addSp delSp modSp mod setBg">
        <pc:chgData name="Niloofar Hosseini" userId="eb3e3110-2622-43cd-88f0-a4c46bd91734" providerId="ADAL" clId="{3486CF56-6577-2D4E-91AB-6CAA05593295}" dt="2024-05-23T13:22:39.045" v="45"/>
        <pc:sldMkLst>
          <pc:docMk/>
          <pc:sldMk cId="1369250190" sldId="256"/>
        </pc:sldMkLst>
        <pc:spChg chg="add del mod">
          <ac:chgData name="Niloofar Hosseini" userId="eb3e3110-2622-43cd-88f0-a4c46bd91734" providerId="ADAL" clId="{3486CF56-6577-2D4E-91AB-6CAA05593295}" dt="2024-05-23T13:22:39.045" v="45"/>
          <ac:spMkLst>
            <pc:docMk/>
            <pc:sldMk cId="1369250190" sldId="256"/>
            <ac:spMk id="2" creationId="{91BEB048-E388-B701-BEE0-877556BAEB3F}"/>
          </ac:spMkLst>
        </pc:spChg>
        <pc:spChg chg="mod">
          <ac:chgData name="Niloofar Hosseini" userId="eb3e3110-2622-43cd-88f0-a4c46bd91734" providerId="ADAL" clId="{3486CF56-6577-2D4E-91AB-6CAA05593295}" dt="2024-05-23T13:22:15.649" v="43" actId="20577"/>
          <ac:spMkLst>
            <pc:docMk/>
            <pc:sldMk cId="136925019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6:16.464" v="247" actId="2711"/>
        <pc:sldMkLst>
          <pc:docMk/>
          <pc:sldMk cId="344673601" sldId="257"/>
        </pc:sldMkLst>
        <pc:spChg chg="mod">
          <ac:chgData name="Niloofar Hosseini" userId="eb3e3110-2622-43cd-88f0-a4c46bd91734" providerId="ADAL" clId="{3486CF56-6577-2D4E-91AB-6CAA05593295}" dt="2024-05-23T13:26:16.464" v="247" actId="2711"/>
          <ac:spMkLst>
            <pc:docMk/>
            <pc:sldMk cId="344673601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4:44.083" v="127" actId="20577"/>
        <pc:sldMkLst>
          <pc:docMk/>
          <pc:sldMk cId="1955221342" sldId="258"/>
        </pc:sldMkLst>
        <pc:spChg chg="mod">
          <ac:chgData name="Niloofar Hosseini" userId="eb3e3110-2622-43cd-88f0-a4c46bd91734" providerId="ADAL" clId="{3486CF56-6577-2D4E-91AB-6CAA05593295}" dt="2024-05-23T13:24:44.083" v="127" actId="20577"/>
          <ac:spMkLst>
            <pc:docMk/>
            <pc:sldMk cId="1955221342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6:29.659" v="254" actId="20577"/>
        <pc:sldMkLst>
          <pc:docMk/>
          <pc:sldMk cId="983977955" sldId="259"/>
        </pc:sldMkLst>
        <pc:spChg chg="mod">
          <ac:chgData name="Niloofar Hosseini" userId="eb3e3110-2622-43cd-88f0-a4c46bd91734" providerId="ADAL" clId="{3486CF56-6577-2D4E-91AB-6CAA05593295}" dt="2024-05-23T13:26:29.659" v="254" actId="20577"/>
          <ac:spMkLst>
            <pc:docMk/>
            <pc:sldMk cId="983977955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3486CF56-6577-2D4E-91AB-6CAA05593295}" dt="2024-05-23T13:21:18.781" v="8"/>
        <pc:sldMkLst>
          <pc:docMk/>
          <pc:sldMk cId="1428642390" sldId="260"/>
        </pc:sldMkLst>
      </pc:sldChg>
      <pc:sldChg chg="setBg">
        <pc:chgData name="Niloofar Hosseini" userId="eb3e3110-2622-43cd-88f0-a4c46bd91734" providerId="ADAL" clId="{3486CF56-6577-2D4E-91AB-6CAA05593295}" dt="2024-05-23T13:21:15.638" v="6"/>
        <pc:sldMkLst>
          <pc:docMk/>
          <pc:sldMk cId="439760358" sldId="261"/>
        </pc:sldMkLst>
      </pc:sldChg>
      <pc:sldMasterChg chg="setBg modSldLayout">
        <pc:chgData name="Niloofar Hosseini" userId="eb3e3110-2622-43cd-88f0-a4c46bd91734" providerId="ADAL" clId="{3486CF56-6577-2D4E-91AB-6CAA05593295}" dt="2024-05-23T13:21:10.211" v="4"/>
        <pc:sldMasterMkLst>
          <pc:docMk/>
          <pc:sldMasterMk cId="2361685172" sldId="2147483648"/>
        </pc:sldMasterMkLst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646367015" sldId="2147483649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33060476" sldId="2147483650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57206059" sldId="2147483651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463429853" sldId="2147483652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768159707" sldId="2147483653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4104038329" sldId="2147483654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31068254" sldId="2147483655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2599335389" sldId="2147483656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064677794" sldId="2147483657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19745514" sldId="2147483658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412205275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62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61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45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36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47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42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5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7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27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3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26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B43F-8FDC-459E-B121-D84BF0A3937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412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76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خداوندا تو آگاهی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اندک آرزوی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شناسی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بنده ی خود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دانی جمله خوی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925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609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بُوَد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مهرت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حد بیرون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نیکو شبان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چنین گفتی که آگاهی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دانه دانه موی من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67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گهی فرسودگی و غم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زمان شادی و عزت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درگاهت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شتابانم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باز است آن به سوی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22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7281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این دنیا تو را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یگانه مهربان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بُوَد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فخرم همه در تو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هستی آبروی من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397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64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80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2019-11-13T14:14:21Z</dcterms:created>
  <dcterms:modified xsi:type="dcterms:W3CDTF">2025-05-01T14:12:37Z</dcterms:modified>
</cp:coreProperties>
</file>