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56" r:id="rId3"/>
    <p:sldId id="266" r:id="rId4"/>
    <p:sldId id="258" r:id="rId5"/>
    <p:sldId id="262" r:id="rId6"/>
    <p:sldId id="267" r:id="rId7"/>
    <p:sldId id="264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-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57C5EDE7-8E13-F248-8BD3-A0206AC90AB4}"/>
    <pc:docChg chg="custSel addSld delSld modSld sldOrd modMainMaster">
      <pc:chgData name="Niloofar Hosseini" userId="eb3e3110-2622-43cd-88f0-a4c46bd91734" providerId="ADAL" clId="{57C5EDE7-8E13-F248-8BD3-A0206AC90AB4}" dt="2024-05-23T13:14:36.415" v="279" actId="20578"/>
      <pc:docMkLst>
        <pc:docMk/>
      </pc:docMkLst>
      <pc:sldChg chg="addSp delSp modSp mod">
        <pc:chgData name="Niloofar Hosseini" userId="eb3e3110-2622-43cd-88f0-a4c46bd91734" providerId="ADAL" clId="{57C5EDE7-8E13-F248-8BD3-A0206AC90AB4}" dt="2024-05-23T13:12:31.338" v="135"/>
        <pc:sldMkLst>
          <pc:docMk/>
          <pc:sldMk cId="1667318551" sldId="256"/>
        </pc:sldMkLst>
        <pc:spChg chg="add del mod">
          <ac:chgData name="Niloofar Hosseini" userId="eb3e3110-2622-43cd-88f0-a4c46bd91734" providerId="ADAL" clId="{57C5EDE7-8E13-F248-8BD3-A0206AC90AB4}" dt="2024-05-23T13:12:31.338" v="135"/>
          <ac:spMkLst>
            <pc:docMk/>
            <pc:sldMk cId="1667318551" sldId="256"/>
            <ac:spMk id="2" creationId="{07DD576B-A326-120B-4112-F13E4F7A9AE1}"/>
          </ac:spMkLst>
        </pc:spChg>
        <pc:spChg chg="mod">
          <ac:chgData name="Niloofar Hosseini" userId="eb3e3110-2622-43cd-88f0-a4c46bd91734" providerId="ADAL" clId="{57C5EDE7-8E13-F248-8BD3-A0206AC90AB4}" dt="2024-05-23T13:12:28.759" v="133" actId="404"/>
          <ac:spMkLst>
            <pc:docMk/>
            <pc:sldMk cId="1667318551" sldId="256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57C5EDE7-8E13-F248-8BD3-A0206AC90AB4}" dt="2024-05-23T13:13:01.511" v="214" actId="2696"/>
        <pc:sldMkLst>
          <pc:docMk/>
          <pc:sldMk cId="851538436" sldId="257"/>
        </pc:sldMkLst>
      </pc:sldChg>
      <pc:sldChg chg="modSp mod">
        <pc:chgData name="Niloofar Hosseini" userId="eb3e3110-2622-43cd-88f0-a4c46bd91734" providerId="ADAL" clId="{57C5EDE7-8E13-F248-8BD3-A0206AC90AB4}" dt="2024-05-23T13:13:34.398" v="250" actId="113"/>
        <pc:sldMkLst>
          <pc:docMk/>
          <pc:sldMk cId="2658872445" sldId="258"/>
        </pc:sldMkLst>
        <pc:spChg chg="mod">
          <ac:chgData name="Niloofar Hosseini" userId="eb3e3110-2622-43cd-88f0-a4c46bd91734" providerId="ADAL" clId="{57C5EDE7-8E13-F248-8BD3-A0206AC90AB4}" dt="2024-05-23T13:13:34.398" v="250" actId="113"/>
          <ac:spMkLst>
            <pc:docMk/>
            <pc:sldMk cId="2658872445" sldId="258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57C5EDE7-8E13-F248-8BD3-A0206AC90AB4}" dt="2024-05-23T13:13:38.953" v="251" actId="2696"/>
        <pc:sldMkLst>
          <pc:docMk/>
          <pc:sldMk cId="3307377911" sldId="259"/>
        </pc:sldMkLst>
      </pc:sldChg>
      <pc:sldChg chg="del">
        <pc:chgData name="Niloofar Hosseini" userId="eb3e3110-2622-43cd-88f0-a4c46bd91734" providerId="ADAL" clId="{57C5EDE7-8E13-F248-8BD3-A0206AC90AB4}" dt="2024-05-23T13:13:39.750" v="252" actId="2696"/>
        <pc:sldMkLst>
          <pc:docMk/>
          <pc:sldMk cId="2468363453" sldId="260"/>
        </pc:sldMkLst>
      </pc:sldChg>
      <pc:sldChg chg="del">
        <pc:chgData name="Niloofar Hosseini" userId="eb3e3110-2622-43cd-88f0-a4c46bd91734" providerId="ADAL" clId="{57C5EDE7-8E13-F248-8BD3-A0206AC90AB4}" dt="2024-05-23T13:13:40.521" v="253" actId="2696"/>
        <pc:sldMkLst>
          <pc:docMk/>
          <pc:sldMk cId="1324986526" sldId="261"/>
        </pc:sldMkLst>
      </pc:sldChg>
      <pc:sldChg chg="modSp mod">
        <pc:chgData name="Niloofar Hosseini" userId="eb3e3110-2622-43cd-88f0-a4c46bd91734" providerId="ADAL" clId="{57C5EDE7-8E13-F248-8BD3-A0206AC90AB4}" dt="2024-05-23T13:14:29.959" v="276" actId="20577"/>
        <pc:sldMkLst>
          <pc:docMk/>
          <pc:sldMk cId="2735387880" sldId="262"/>
        </pc:sldMkLst>
        <pc:spChg chg="mod">
          <ac:chgData name="Niloofar Hosseini" userId="eb3e3110-2622-43cd-88f0-a4c46bd91734" providerId="ADAL" clId="{57C5EDE7-8E13-F248-8BD3-A0206AC90AB4}" dt="2024-05-23T13:14:29.959" v="276" actId="20577"/>
          <ac:spMkLst>
            <pc:docMk/>
            <pc:sldMk cId="2735387880" sldId="262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57C5EDE7-8E13-F248-8BD3-A0206AC90AB4}" dt="2024-05-23T13:14:33.829" v="277" actId="2696"/>
        <pc:sldMkLst>
          <pc:docMk/>
          <pc:sldMk cId="258831403" sldId="263"/>
        </pc:sldMkLst>
      </pc:sldChg>
      <pc:sldChg chg="setBg">
        <pc:chgData name="Niloofar Hosseini" userId="eb3e3110-2622-43cd-88f0-a4c46bd91734" providerId="ADAL" clId="{57C5EDE7-8E13-F248-8BD3-A0206AC90AB4}" dt="2024-05-23T13:10:45.608" v="6"/>
        <pc:sldMkLst>
          <pc:docMk/>
          <pc:sldMk cId="1665560512" sldId="264"/>
        </pc:sldMkLst>
      </pc:sldChg>
      <pc:sldChg chg="setBg">
        <pc:chgData name="Niloofar Hosseini" userId="eb3e3110-2622-43cd-88f0-a4c46bd91734" providerId="ADAL" clId="{57C5EDE7-8E13-F248-8BD3-A0206AC90AB4}" dt="2024-05-23T13:10:39.569" v="4"/>
        <pc:sldMkLst>
          <pc:docMk/>
          <pc:sldMk cId="1330274913" sldId="265"/>
        </pc:sldMkLst>
      </pc:sldChg>
      <pc:sldChg chg="modSp add mod">
        <pc:chgData name="Niloofar Hosseini" userId="eb3e3110-2622-43cd-88f0-a4c46bd91734" providerId="ADAL" clId="{57C5EDE7-8E13-F248-8BD3-A0206AC90AB4}" dt="2024-05-23T13:12:58.363" v="213" actId="20577"/>
        <pc:sldMkLst>
          <pc:docMk/>
          <pc:sldMk cId="3968099386" sldId="266"/>
        </pc:sldMkLst>
        <pc:spChg chg="mod">
          <ac:chgData name="Niloofar Hosseini" userId="eb3e3110-2622-43cd-88f0-a4c46bd91734" providerId="ADAL" clId="{57C5EDE7-8E13-F248-8BD3-A0206AC90AB4}" dt="2024-05-23T13:12:58.363" v="213" actId="20577"/>
          <ac:spMkLst>
            <pc:docMk/>
            <pc:sldMk cId="3968099386" sldId="266"/>
            <ac:spMk id="4" creationId="{00000000-0000-0000-0000-000000000000}"/>
          </ac:spMkLst>
        </pc:spChg>
      </pc:sldChg>
      <pc:sldChg chg="add ord">
        <pc:chgData name="Niloofar Hosseini" userId="eb3e3110-2622-43cd-88f0-a4c46bd91734" providerId="ADAL" clId="{57C5EDE7-8E13-F248-8BD3-A0206AC90AB4}" dt="2024-05-23T13:14:36.415" v="279" actId="20578"/>
        <pc:sldMkLst>
          <pc:docMk/>
          <pc:sldMk cId="2949493466" sldId="267"/>
        </pc:sldMkLst>
      </pc:sldChg>
      <pc:sldMasterChg chg="setBg modSldLayout">
        <pc:chgData name="Niloofar Hosseini" userId="eb3e3110-2622-43cd-88f0-a4c46bd91734" providerId="ADAL" clId="{57C5EDE7-8E13-F248-8BD3-A0206AC90AB4}" dt="2024-05-23T13:10:28.491" v="2"/>
        <pc:sldMasterMkLst>
          <pc:docMk/>
          <pc:sldMasterMk cId="1493832072" sldId="2147483648"/>
        </pc:sldMasterMkLst>
        <pc:sldLayoutChg chg="setBg">
          <pc:chgData name="Niloofar Hosseini" userId="eb3e3110-2622-43cd-88f0-a4c46bd91734" providerId="ADAL" clId="{57C5EDE7-8E13-F248-8BD3-A0206AC90AB4}" dt="2024-05-23T13:10:28.491" v="2"/>
          <pc:sldLayoutMkLst>
            <pc:docMk/>
            <pc:sldMasterMk cId="1493832072" sldId="2147483648"/>
            <pc:sldLayoutMk cId="2255679939" sldId="2147483649"/>
          </pc:sldLayoutMkLst>
        </pc:sldLayoutChg>
        <pc:sldLayoutChg chg="setBg">
          <pc:chgData name="Niloofar Hosseini" userId="eb3e3110-2622-43cd-88f0-a4c46bd91734" providerId="ADAL" clId="{57C5EDE7-8E13-F248-8BD3-A0206AC90AB4}" dt="2024-05-23T13:10:28.491" v="2"/>
          <pc:sldLayoutMkLst>
            <pc:docMk/>
            <pc:sldMasterMk cId="1493832072" sldId="2147483648"/>
            <pc:sldLayoutMk cId="3738649133" sldId="2147483650"/>
          </pc:sldLayoutMkLst>
        </pc:sldLayoutChg>
        <pc:sldLayoutChg chg="setBg">
          <pc:chgData name="Niloofar Hosseini" userId="eb3e3110-2622-43cd-88f0-a4c46bd91734" providerId="ADAL" clId="{57C5EDE7-8E13-F248-8BD3-A0206AC90AB4}" dt="2024-05-23T13:10:28.491" v="2"/>
          <pc:sldLayoutMkLst>
            <pc:docMk/>
            <pc:sldMasterMk cId="1493832072" sldId="2147483648"/>
            <pc:sldLayoutMk cId="3187919448" sldId="2147483651"/>
          </pc:sldLayoutMkLst>
        </pc:sldLayoutChg>
        <pc:sldLayoutChg chg="setBg">
          <pc:chgData name="Niloofar Hosseini" userId="eb3e3110-2622-43cd-88f0-a4c46bd91734" providerId="ADAL" clId="{57C5EDE7-8E13-F248-8BD3-A0206AC90AB4}" dt="2024-05-23T13:10:28.491" v="2"/>
          <pc:sldLayoutMkLst>
            <pc:docMk/>
            <pc:sldMasterMk cId="1493832072" sldId="2147483648"/>
            <pc:sldLayoutMk cId="832839695" sldId="2147483652"/>
          </pc:sldLayoutMkLst>
        </pc:sldLayoutChg>
        <pc:sldLayoutChg chg="setBg">
          <pc:chgData name="Niloofar Hosseini" userId="eb3e3110-2622-43cd-88f0-a4c46bd91734" providerId="ADAL" clId="{57C5EDE7-8E13-F248-8BD3-A0206AC90AB4}" dt="2024-05-23T13:10:28.491" v="2"/>
          <pc:sldLayoutMkLst>
            <pc:docMk/>
            <pc:sldMasterMk cId="1493832072" sldId="2147483648"/>
            <pc:sldLayoutMk cId="1437870369" sldId="2147483653"/>
          </pc:sldLayoutMkLst>
        </pc:sldLayoutChg>
        <pc:sldLayoutChg chg="setBg">
          <pc:chgData name="Niloofar Hosseini" userId="eb3e3110-2622-43cd-88f0-a4c46bd91734" providerId="ADAL" clId="{57C5EDE7-8E13-F248-8BD3-A0206AC90AB4}" dt="2024-05-23T13:10:28.491" v="2"/>
          <pc:sldLayoutMkLst>
            <pc:docMk/>
            <pc:sldMasterMk cId="1493832072" sldId="2147483648"/>
            <pc:sldLayoutMk cId="3163759651" sldId="2147483654"/>
          </pc:sldLayoutMkLst>
        </pc:sldLayoutChg>
        <pc:sldLayoutChg chg="setBg">
          <pc:chgData name="Niloofar Hosseini" userId="eb3e3110-2622-43cd-88f0-a4c46bd91734" providerId="ADAL" clId="{57C5EDE7-8E13-F248-8BD3-A0206AC90AB4}" dt="2024-05-23T13:10:28.491" v="2"/>
          <pc:sldLayoutMkLst>
            <pc:docMk/>
            <pc:sldMasterMk cId="1493832072" sldId="2147483648"/>
            <pc:sldLayoutMk cId="2591635819" sldId="2147483655"/>
          </pc:sldLayoutMkLst>
        </pc:sldLayoutChg>
        <pc:sldLayoutChg chg="setBg">
          <pc:chgData name="Niloofar Hosseini" userId="eb3e3110-2622-43cd-88f0-a4c46bd91734" providerId="ADAL" clId="{57C5EDE7-8E13-F248-8BD3-A0206AC90AB4}" dt="2024-05-23T13:10:28.491" v="2"/>
          <pc:sldLayoutMkLst>
            <pc:docMk/>
            <pc:sldMasterMk cId="1493832072" sldId="2147483648"/>
            <pc:sldLayoutMk cId="2605599233" sldId="2147483656"/>
          </pc:sldLayoutMkLst>
        </pc:sldLayoutChg>
        <pc:sldLayoutChg chg="setBg">
          <pc:chgData name="Niloofar Hosseini" userId="eb3e3110-2622-43cd-88f0-a4c46bd91734" providerId="ADAL" clId="{57C5EDE7-8E13-F248-8BD3-A0206AC90AB4}" dt="2024-05-23T13:10:28.491" v="2"/>
          <pc:sldLayoutMkLst>
            <pc:docMk/>
            <pc:sldMasterMk cId="1493832072" sldId="2147483648"/>
            <pc:sldLayoutMk cId="1847881682" sldId="2147483657"/>
          </pc:sldLayoutMkLst>
        </pc:sldLayoutChg>
        <pc:sldLayoutChg chg="setBg">
          <pc:chgData name="Niloofar Hosseini" userId="eb3e3110-2622-43cd-88f0-a4c46bd91734" providerId="ADAL" clId="{57C5EDE7-8E13-F248-8BD3-A0206AC90AB4}" dt="2024-05-23T13:10:28.491" v="2"/>
          <pc:sldLayoutMkLst>
            <pc:docMk/>
            <pc:sldMasterMk cId="1493832072" sldId="2147483648"/>
            <pc:sldLayoutMk cId="3979346493" sldId="2147483658"/>
          </pc:sldLayoutMkLst>
        </pc:sldLayoutChg>
        <pc:sldLayoutChg chg="setBg">
          <pc:chgData name="Niloofar Hosseini" userId="eb3e3110-2622-43cd-88f0-a4c46bd91734" providerId="ADAL" clId="{57C5EDE7-8E13-F248-8BD3-A0206AC90AB4}" dt="2024-05-23T13:10:28.491" v="2"/>
          <pc:sldLayoutMkLst>
            <pc:docMk/>
            <pc:sldMasterMk cId="1493832072" sldId="2147483648"/>
            <pc:sldLayoutMk cId="2249453056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0D931-1038-45F3-965D-C70791FCAE19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7ADF6-07B2-4B7D-9DEB-64084A0CB99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7415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0D931-1038-45F3-965D-C70791FCAE19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7ADF6-07B2-4B7D-9DEB-64084A0CB99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1805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0D931-1038-45F3-965D-C70791FCAE19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7ADF6-07B2-4B7D-9DEB-64084A0CB99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7903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0D931-1038-45F3-965D-C70791FCAE19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7ADF6-07B2-4B7D-9DEB-64084A0CB99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3980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0D931-1038-45F3-965D-C70791FCAE19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7ADF6-07B2-4B7D-9DEB-64084A0CB99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3319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0D931-1038-45F3-965D-C70791FCAE19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7ADF6-07B2-4B7D-9DEB-64084A0CB99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9349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0D931-1038-45F3-965D-C70791FCAE19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7ADF6-07B2-4B7D-9DEB-64084A0CB99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3036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0D931-1038-45F3-965D-C70791FCAE19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7ADF6-07B2-4B7D-9DEB-64084A0CB99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7795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0D931-1038-45F3-965D-C70791FCAE19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7ADF6-07B2-4B7D-9DEB-64084A0CB99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4501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0D931-1038-45F3-965D-C70791FCAE19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7ADF6-07B2-4B7D-9DEB-64084A0CB99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1056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0D931-1038-45F3-965D-C70791FCAE19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7ADF6-07B2-4B7D-9DEB-64084A0CB99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223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0D931-1038-45F3-965D-C70791FCAE19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87ADF6-07B2-4B7D-9DEB-64084A0CB99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18978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30274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01211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marL="0" algn="ctr" defTabSz="914400" rtl="1" eaLnBrk="1" latinLnBrk="0" hangingPunct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marL="0" algn="ctr" defTabSz="914400" rtl="1" eaLnBrk="1" latinLnBrk="0" hangingPunct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تو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پرفیض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و وفادار</a:t>
            </a:r>
          </a:p>
          <a:p>
            <a:pPr marL="0" algn="ctr" defTabSz="914400" rtl="1" eaLnBrk="1" latinLnBrk="0" hangingPunct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پر از مهر و نیکویی</a:t>
            </a:r>
          </a:p>
          <a:p>
            <a:pPr marL="0" algn="ctr" defTabSz="914400" rtl="1" eaLnBrk="1" latinLnBrk="0" hangingPunct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محبت تو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جاریست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از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خوبی‌هایت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به ما</a:t>
            </a:r>
          </a:p>
          <a:p>
            <a:pPr marL="0" algn="ctr" defTabSz="914400" rtl="1" eaLnBrk="1" latinLnBrk="0" hangingPunct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marL="0" algn="ctr" defTabSz="914400" rtl="1" eaLnBrk="1" latinLnBrk="0" hangingPunct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marL="0" algn="ctr" defTabSz="914400" rtl="1" eaLnBrk="1" latinLnBrk="0" hangingPunct="1">
              <a:lnSpc>
                <a:spcPct val="150000"/>
              </a:lnSpc>
            </a:pPr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67318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01211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marL="0" algn="ctr" defTabSz="914400" rtl="1" eaLnBrk="1" latinLnBrk="0" hangingPunct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marL="0" algn="ctr" defTabSz="914400" rtl="1" eaLnBrk="1" latinLnBrk="0" hangingPunct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تو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قدوس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و عادلی</a:t>
            </a:r>
          </a:p>
          <a:p>
            <a:pPr marL="0" algn="ctr" defTabSz="914400" rtl="1" eaLnBrk="1" latinLnBrk="0" hangingPunct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رحیم هستی و صبور</a:t>
            </a:r>
          </a:p>
          <a:p>
            <a:pPr marL="0" algn="ctr" defTabSz="914400" rtl="1" eaLnBrk="1" latinLnBrk="0" hangingPunct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عمق آرامش زیر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سایه‌ی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بالهایت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بر ما</a:t>
            </a:r>
          </a:p>
          <a:p>
            <a:pPr marL="0" algn="ctr" defTabSz="914400" rtl="1" eaLnBrk="1" latinLnBrk="0" hangingPunct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marL="0" algn="ctr" defTabSz="914400" rtl="1" eaLnBrk="1" latinLnBrk="0" hangingPunct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marL="0" algn="ctr" defTabSz="914400" rtl="1" eaLnBrk="1" latinLnBrk="0" hangingPunct="1">
              <a:lnSpc>
                <a:spcPct val="150000"/>
              </a:lnSpc>
            </a:pPr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68099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076424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قادر متعال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سلطنتت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پرجلال</a:t>
            </a: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نیکوییت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جاودانه است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جلالت دهیم هیچکس مثل تو نیست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تویی خدا ،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پادشاهِ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ما</a:t>
            </a: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58872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939418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برافرازیم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نام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قدوست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عزت و جلال از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آنت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20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35387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076424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قادر متعال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سلطنتت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پرجلال</a:t>
            </a: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نیکوییت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جاودانه است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جلالت دهیم هیچکس مثل تو نیست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تویی خدا ،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پادشاهِ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ما</a:t>
            </a: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494934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655605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79</Words>
  <Application>Microsoft Office PowerPoint</Application>
  <PresentationFormat>Widescreen</PresentationFormat>
  <Paragraphs>25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2</cp:revision>
  <dcterms:created xsi:type="dcterms:W3CDTF">2019-11-13T12:27:02Z</dcterms:created>
  <dcterms:modified xsi:type="dcterms:W3CDTF">2025-05-01T14:09:29Z</dcterms:modified>
</cp:coreProperties>
</file>