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3" r:id="rId2"/>
    <p:sldId id="256" r:id="rId3"/>
    <p:sldId id="257" r:id="rId4"/>
    <p:sldId id="258" r:id="rId5"/>
    <p:sldId id="266" r:id="rId6"/>
    <p:sldId id="267" r:id="rId7"/>
    <p:sldId id="268" r:id="rId8"/>
    <p:sldId id="262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loofar Hosseini" userId="eb3e3110-2622-43cd-88f0-a4c46bd91734" providerId="ADAL" clId="{4A513DF3-B930-4846-9AFE-D3D023FDA353}"/>
    <pc:docChg chg="addSld delSld modSld sldOrd modMainMaster">
      <pc:chgData name="Niloofar Hosseini" userId="eb3e3110-2622-43cd-88f0-a4c46bd91734" providerId="ADAL" clId="{4A513DF3-B930-4846-9AFE-D3D023FDA353}" dt="2024-05-21T11:36:32.860" v="223" actId="2696"/>
      <pc:docMkLst>
        <pc:docMk/>
      </pc:docMkLst>
      <pc:sldChg chg="addSp delSp modSp mod setBg">
        <pc:chgData name="Niloofar Hosseini" userId="eb3e3110-2622-43cd-88f0-a4c46bd91734" providerId="ADAL" clId="{4A513DF3-B930-4846-9AFE-D3D023FDA353}" dt="2024-05-21T11:34:58.980" v="90" actId="20577"/>
        <pc:sldMkLst>
          <pc:docMk/>
          <pc:sldMk cId="411476946" sldId="256"/>
        </pc:sldMkLst>
        <pc:spChg chg="add del mod">
          <ac:chgData name="Niloofar Hosseini" userId="eb3e3110-2622-43cd-88f0-a4c46bd91734" providerId="ADAL" clId="{4A513DF3-B930-4846-9AFE-D3D023FDA353}" dt="2024-05-21T11:34:31.305" v="40"/>
          <ac:spMkLst>
            <pc:docMk/>
            <pc:sldMk cId="411476946" sldId="256"/>
            <ac:spMk id="2" creationId="{9D57D7D1-C19D-E77D-40A5-0647120D4410}"/>
          </ac:spMkLst>
        </pc:spChg>
        <pc:spChg chg="mod">
          <ac:chgData name="Niloofar Hosseini" userId="eb3e3110-2622-43cd-88f0-a4c46bd91734" providerId="ADAL" clId="{4A513DF3-B930-4846-9AFE-D3D023FDA353}" dt="2024-05-21T11:34:58.980" v="90" actId="20577"/>
          <ac:spMkLst>
            <pc:docMk/>
            <pc:sldMk cId="411476946" sldId="256"/>
            <ac:spMk id="4" creationId="{00000000-0000-0000-0000-000000000000}"/>
          </ac:spMkLst>
        </pc:spChg>
      </pc:sldChg>
      <pc:sldChg chg="modSp mod">
        <pc:chgData name="Niloofar Hosseini" userId="eb3e3110-2622-43cd-88f0-a4c46bd91734" providerId="ADAL" clId="{4A513DF3-B930-4846-9AFE-D3D023FDA353}" dt="2024-05-21T11:34:29.567" v="38" actId="20577"/>
        <pc:sldMkLst>
          <pc:docMk/>
          <pc:sldMk cId="2728591735" sldId="257"/>
        </pc:sldMkLst>
        <pc:spChg chg="mod">
          <ac:chgData name="Niloofar Hosseini" userId="eb3e3110-2622-43cd-88f0-a4c46bd91734" providerId="ADAL" clId="{4A513DF3-B930-4846-9AFE-D3D023FDA353}" dt="2024-05-21T11:34:29.567" v="38" actId="20577"/>
          <ac:spMkLst>
            <pc:docMk/>
            <pc:sldMk cId="2728591735" sldId="257"/>
            <ac:spMk id="4" creationId="{00000000-0000-0000-0000-000000000000}"/>
          </ac:spMkLst>
        </pc:spChg>
      </pc:sldChg>
      <pc:sldChg chg="modSp mod">
        <pc:chgData name="Niloofar Hosseini" userId="eb3e3110-2622-43cd-88f0-a4c46bd91734" providerId="ADAL" clId="{4A513DF3-B930-4846-9AFE-D3D023FDA353}" dt="2024-05-21T11:36:00.427" v="159" actId="20577"/>
        <pc:sldMkLst>
          <pc:docMk/>
          <pc:sldMk cId="1670636429" sldId="258"/>
        </pc:sldMkLst>
        <pc:spChg chg="mod">
          <ac:chgData name="Niloofar Hosseini" userId="eb3e3110-2622-43cd-88f0-a4c46bd91734" providerId="ADAL" clId="{4A513DF3-B930-4846-9AFE-D3D023FDA353}" dt="2024-05-21T11:36:00.427" v="159" actId="20577"/>
          <ac:spMkLst>
            <pc:docMk/>
            <pc:sldMk cId="1670636429" sldId="258"/>
            <ac:spMk id="4" creationId="{00000000-0000-0000-0000-000000000000}"/>
          </ac:spMkLst>
        </pc:spChg>
      </pc:sldChg>
      <pc:sldChg chg="del">
        <pc:chgData name="Niloofar Hosseini" userId="eb3e3110-2622-43cd-88f0-a4c46bd91734" providerId="ADAL" clId="{4A513DF3-B930-4846-9AFE-D3D023FDA353}" dt="2024-05-21T11:36:21.812" v="219" actId="2696"/>
        <pc:sldMkLst>
          <pc:docMk/>
          <pc:sldMk cId="259998415" sldId="259"/>
        </pc:sldMkLst>
      </pc:sldChg>
      <pc:sldChg chg="setBg">
        <pc:chgData name="Niloofar Hosseini" userId="eb3e3110-2622-43cd-88f0-a4c46bd91734" providerId="ADAL" clId="{4A513DF3-B930-4846-9AFE-D3D023FDA353}" dt="2024-05-21T11:31:08.049" v="6"/>
        <pc:sldMkLst>
          <pc:docMk/>
          <pc:sldMk cId="317593568" sldId="262"/>
        </pc:sldMkLst>
      </pc:sldChg>
      <pc:sldChg chg="setBg">
        <pc:chgData name="Niloofar Hosseini" userId="eb3e3110-2622-43cd-88f0-a4c46bd91734" providerId="ADAL" clId="{4A513DF3-B930-4846-9AFE-D3D023FDA353}" dt="2024-05-21T11:31:03.283" v="4"/>
        <pc:sldMkLst>
          <pc:docMk/>
          <pc:sldMk cId="1941981589" sldId="263"/>
        </pc:sldMkLst>
      </pc:sldChg>
      <pc:sldChg chg="del">
        <pc:chgData name="Niloofar Hosseini" userId="eb3e3110-2622-43cd-88f0-a4c46bd91734" providerId="ADAL" clId="{4A513DF3-B930-4846-9AFE-D3D023FDA353}" dt="2024-05-21T11:36:31.923" v="222" actId="2696"/>
        <pc:sldMkLst>
          <pc:docMk/>
          <pc:sldMk cId="3856489953" sldId="264"/>
        </pc:sldMkLst>
      </pc:sldChg>
      <pc:sldChg chg="del">
        <pc:chgData name="Niloofar Hosseini" userId="eb3e3110-2622-43cd-88f0-a4c46bd91734" providerId="ADAL" clId="{4A513DF3-B930-4846-9AFE-D3D023FDA353}" dt="2024-05-21T11:36:32.860" v="223" actId="2696"/>
        <pc:sldMkLst>
          <pc:docMk/>
          <pc:sldMk cId="1520309404" sldId="265"/>
        </pc:sldMkLst>
      </pc:sldChg>
      <pc:sldChg chg="modSp add mod">
        <pc:chgData name="Niloofar Hosseini" userId="eb3e3110-2622-43cd-88f0-a4c46bd91734" providerId="ADAL" clId="{4A513DF3-B930-4846-9AFE-D3D023FDA353}" dt="2024-05-21T11:36:19.202" v="218" actId="20577"/>
        <pc:sldMkLst>
          <pc:docMk/>
          <pc:sldMk cId="773718085" sldId="266"/>
        </pc:sldMkLst>
        <pc:spChg chg="mod">
          <ac:chgData name="Niloofar Hosseini" userId="eb3e3110-2622-43cd-88f0-a4c46bd91734" providerId="ADAL" clId="{4A513DF3-B930-4846-9AFE-D3D023FDA353}" dt="2024-05-21T11:36:19.202" v="218" actId="20577"/>
          <ac:spMkLst>
            <pc:docMk/>
            <pc:sldMk cId="773718085" sldId="266"/>
            <ac:spMk id="4" creationId="{00000000-0000-0000-0000-000000000000}"/>
          </ac:spMkLst>
        </pc:spChg>
      </pc:sldChg>
      <pc:sldChg chg="add ord">
        <pc:chgData name="Niloofar Hosseini" userId="eb3e3110-2622-43cd-88f0-a4c46bd91734" providerId="ADAL" clId="{4A513DF3-B930-4846-9AFE-D3D023FDA353}" dt="2024-05-21T11:36:29.995" v="221" actId="20578"/>
        <pc:sldMkLst>
          <pc:docMk/>
          <pc:sldMk cId="3487260506" sldId="267"/>
        </pc:sldMkLst>
      </pc:sldChg>
      <pc:sldChg chg="add ord replId">
        <pc:chgData name="Niloofar Hosseini" userId="eb3e3110-2622-43cd-88f0-a4c46bd91734" providerId="ADAL" clId="{4A513DF3-B930-4846-9AFE-D3D023FDA353}" dt="2024-05-21T11:36:29.995" v="221" actId="20578"/>
        <pc:sldMkLst>
          <pc:docMk/>
          <pc:sldMk cId="4071130869" sldId="268"/>
        </pc:sldMkLst>
      </pc:sldChg>
      <pc:sldMasterChg chg="setBg modSldLayout">
        <pc:chgData name="Niloofar Hosseini" userId="eb3e3110-2622-43cd-88f0-a4c46bd91734" providerId="ADAL" clId="{4A513DF3-B930-4846-9AFE-D3D023FDA353}" dt="2024-05-21T11:30:55.159" v="2"/>
        <pc:sldMasterMkLst>
          <pc:docMk/>
          <pc:sldMasterMk cId="3815720768" sldId="2147483648"/>
        </pc:sldMasterMkLst>
        <pc:sldLayoutChg chg="setBg">
          <pc:chgData name="Niloofar Hosseini" userId="eb3e3110-2622-43cd-88f0-a4c46bd91734" providerId="ADAL" clId="{4A513DF3-B930-4846-9AFE-D3D023FDA353}" dt="2024-05-21T11:30:55.159" v="2"/>
          <pc:sldLayoutMkLst>
            <pc:docMk/>
            <pc:sldMasterMk cId="3815720768" sldId="2147483648"/>
            <pc:sldLayoutMk cId="1347655188" sldId="2147483649"/>
          </pc:sldLayoutMkLst>
        </pc:sldLayoutChg>
        <pc:sldLayoutChg chg="setBg">
          <pc:chgData name="Niloofar Hosseini" userId="eb3e3110-2622-43cd-88f0-a4c46bd91734" providerId="ADAL" clId="{4A513DF3-B930-4846-9AFE-D3D023FDA353}" dt="2024-05-21T11:30:55.159" v="2"/>
          <pc:sldLayoutMkLst>
            <pc:docMk/>
            <pc:sldMasterMk cId="3815720768" sldId="2147483648"/>
            <pc:sldLayoutMk cId="64239620" sldId="2147483650"/>
          </pc:sldLayoutMkLst>
        </pc:sldLayoutChg>
        <pc:sldLayoutChg chg="setBg">
          <pc:chgData name="Niloofar Hosseini" userId="eb3e3110-2622-43cd-88f0-a4c46bd91734" providerId="ADAL" clId="{4A513DF3-B930-4846-9AFE-D3D023FDA353}" dt="2024-05-21T11:30:55.159" v="2"/>
          <pc:sldLayoutMkLst>
            <pc:docMk/>
            <pc:sldMasterMk cId="3815720768" sldId="2147483648"/>
            <pc:sldLayoutMk cId="3442079059" sldId="2147483651"/>
          </pc:sldLayoutMkLst>
        </pc:sldLayoutChg>
        <pc:sldLayoutChg chg="setBg">
          <pc:chgData name="Niloofar Hosseini" userId="eb3e3110-2622-43cd-88f0-a4c46bd91734" providerId="ADAL" clId="{4A513DF3-B930-4846-9AFE-D3D023FDA353}" dt="2024-05-21T11:30:55.159" v="2"/>
          <pc:sldLayoutMkLst>
            <pc:docMk/>
            <pc:sldMasterMk cId="3815720768" sldId="2147483648"/>
            <pc:sldLayoutMk cId="995193185" sldId="2147483652"/>
          </pc:sldLayoutMkLst>
        </pc:sldLayoutChg>
        <pc:sldLayoutChg chg="setBg">
          <pc:chgData name="Niloofar Hosseini" userId="eb3e3110-2622-43cd-88f0-a4c46bd91734" providerId="ADAL" clId="{4A513DF3-B930-4846-9AFE-D3D023FDA353}" dt="2024-05-21T11:30:55.159" v="2"/>
          <pc:sldLayoutMkLst>
            <pc:docMk/>
            <pc:sldMasterMk cId="3815720768" sldId="2147483648"/>
            <pc:sldLayoutMk cId="710705006" sldId="2147483653"/>
          </pc:sldLayoutMkLst>
        </pc:sldLayoutChg>
        <pc:sldLayoutChg chg="setBg">
          <pc:chgData name="Niloofar Hosseini" userId="eb3e3110-2622-43cd-88f0-a4c46bd91734" providerId="ADAL" clId="{4A513DF3-B930-4846-9AFE-D3D023FDA353}" dt="2024-05-21T11:30:55.159" v="2"/>
          <pc:sldLayoutMkLst>
            <pc:docMk/>
            <pc:sldMasterMk cId="3815720768" sldId="2147483648"/>
            <pc:sldLayoutMk cId="3395030586" sldId="2147483654"/>
          </pc:sldLayoutMkLst>
        </pc:sldLayoutChg>
        <pc:sldLayoutChg chg="setBg">
          <pc:chgData name="Niloofar Hosseini" userId="eb3e3110-2622-43cd-88f0-a4c46bd91734" providerId="ADAL" clId="{4A513DF3-B930-4846-9AFE-D3D023FDA353}" dt="2024-05-21T11:30:55.159" v="2"/>
          <pc:sldLayoutMkLst>
            <pc:docMk/>
            <pc:sldMasterMk cId="3815720768" sldId="2147483648"/>
            <pc:sldLayoutMk cId="3444347597" sldId="2147483655"/>
          </pc:sldLayoutMkLst>
        </pc:sldLayoutChg>
        <pc:sldLayoutChg chg="setBg">
          <pc:chgData name="Niloofar Hosseini" userId="eb3e3110-2622-43cd-88f0-a4c46bd91734" providerId="ADAL" clId="{4A513DF3-B930-4846-9AFE-D3D023FDA353}" dt="2024-05-21T11:30:55.159" v="2"/>
          <pc:sldLayoutMkLst>
            <pc:docMk/>
            <pc:sldMasterMk cId="3815720768" sldId="2147483648"/>
            <pc:sldLayoutMk cId="4049439735" sldId="2147483656"/>
          </pc:sldLayoutMkLst>
        </pc:sldLayoutChg>
        <pc:sldLayoutChg chg="setBg">
          <pc:chgData name="Niloofar Hosseini" userId="eb3e3110-2622-43cd-88f0-a4c46bd91734" providerId="ADAL" clId="{4A513DF3-B930-4846-9AFE-D3D023FDA353}" dt="2024-05-21T11:30:55.159" v="2"/>
          <pc:sldLayoutMkLst>
            <pc:docMk/>
            <pc:sldMasterMk cId="3815720768" sldId="2147483648"/>
            <pc:sldLayoutMk cId="2337204827" sldId="2147483657"/>
          </pc:sldLayoutMkLst>
        </pc:sldLayoutChg>
        <pc:sldLayoutChg chg="setBg">
          <pc:chgData name="Niloofar Hosseini" userId="eb3e3110-2622-43cd-88f0-a4c46bd91734" providerId="ADAL" clId="{4A513DF3-B930-4846-9AFE-D3D023FDA353}" dt="2024-05-21T11:30:55.159" v="2"/>
          <pc:sldLayoutMkLst>
            <pc:docMk/>
            <pc:sldMasterMk cId="3815720768" sldId="2147483648"/>
            <pc:sldLayoutMk cId="1162145239" sldId="2147483658"/>
          </pc:sldLayoutMkLst>
        </pc:sldLayoutChg>
        <pc:sldLayoutChg chg="setBg">
          <pc:chgData name="Niloofar Hosseini" userId="eb3e3110-2622-43cd-88f0-a4c46bd91734" providerId="ADAL" clId="{4A513DF3-B930-4846-9AFE-D3D023FDA353}" dt="2024-05-21T11:30:55.159" v="2"/>
          <pc:sldLayoutMkLst>
            <pc:docMk/>
            <pc:sldMasterMk cId="3815720768" sldId="2147483648"/>
            <pc:sldLayoutMk cId="3410816871" sldId="214748365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23DE6-1E4B-4477-AEFE-B52ADCF4515C}" type="datetimeFigureOut">
              <a:rPr lang="de-DE" smtClean="0"/>
              <a:t>01.05.2025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E0815-93F2-443F-9CCD-E3A8C35AB0CC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396799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23DE6-1E4B-4477-AEFE-B52ADCF4515C}" type="datetimeFigureOut">
              <a:rPr lang="de-DE" smtClean="0"/>
              <a:t>01.05.2025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E0815-93F2-443F-9CCD-E3A8C35AB0CC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41704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23DE6-1E4B-4477-AEFE-B52ADCF4515C}" type="datetimeFigureOut">
              <a:rPr lang="de-DE" smtClean="0"/>
              <a:t>01.05.2025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E0815-93F2-443F-9CCD-E3A8C35AB0CC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046907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23DE6-1E4B-4477-AEFE-B52ADCF4515C}" type="datetimeFigureOut">
              <a:rPr lang="de-DE" smtClean="0"/>
              <a:t>01.05.2025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E0815-93F2-443F-9CCD-E3A8C35AB0CC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820353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23DE6-1E4B-4477-AEFE-B52ADCF4515C}" type="datetimeFigureOut">
              <a:rPr lang="de-DE" smtClean="0"/>
              <a:t>01.05.2025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E0815-93F2-443F-9CCD-E3A8C35AB0CC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165909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23DE6-1E4B-4477-AEFE-B52ADCF4515C}" type="datetimeFigureOut">
              <a:rPr lang="de-DE" smtClean="0"/>
              <a:t>01.05.2025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E0815-93F2-443F-9CCD-E3A8C35AB0CC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119343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23DE6-1E4B-4477-AEFE-B52ADCF4515C}" type="datetimeFigureOut">
              <a:rPr lang="de-DE" smtClean="0"/>
              <a:t>01.05.2025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E0815-93F2-443F-9CCD-E3A8C35AB0CC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747246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23DE6-1E4B-4477-AEFE-B52ADCF4515C}" type="datetimeFigureOut">
              <a:rPr lang="de-DE" smtClean="0"/>
              <a:t>01.05.2025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E0815-93F2-443F-9CCD-E3A8C35AB0CC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539744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23DE6-1E4B-4477-AEFE-B52ADCF4515C}" type="datetimeFigureOut">
              <a:rPr lang="de-DE" smtClean="0"/>
              <a:t>01.05.2025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E0815-93F2-443F-9CCD-E3A8C35AB0CC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167515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23DE6-1E4B-4477-AEFE-B52ADCF4515C}" type="datetimeFigureOut">
              <a:rPr lang="de-DE" smtClean="0"/>
              <a:t>01.05.2025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E0815-93F2-443F-9CCD-E3A8C35AB0CC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675889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23DE6-1E4B-4477-AEFE-B52ADCF4515C}" type="datetimeFigureOut">
              <a:rPr lang="de-DE" smtClean="0"/>
              <a:t>01.05.2025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E0815-93F2-443F-9CCD-E3A8C35AB0CC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471907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723DE6-1E4B-4477-AEFE-B52ADCF4515C}" type="datetimeFigureOut">
              <a:rPr lang="de-DE" smtClean="0"/>
              <a:t>01.05.2025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4E0815-93F2-443F-9CCD-E3A8C35AB0CC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9294516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419815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8741817"/>
          </a:xfrm>
          <a:prstGeom prst="rect">
            <a:avLst/>
          </a:prstGeom>
          <a:noFill/>
          <a:effectLst/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200000"/>
              </a:lnSpc>
            </a:pPr>
            <a:endParaRPr lang="en-GB" sz="4000" dirty="0">
              <a:ln w="0">
                <a:solidFill>
                  <a:schemeClr val="tx1"/>
                </a:solidFill>
              </a:ln>
              <a:effectLst>
                <a:glow rad="63500">
                  <a:schemeClr val="bg1">
                    <a:alpha val="40000"/>
                  </a:schemeClr>
                </a:glo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200000"/>
              </a:lnSpc>
            </a:pPr>
            <a:r>
              <a:rPr lang="fa-IR" sz="5400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خدا </a:t>
            </a:r>
            <a:r>
              <a:rPr lang="fa-IR" sz="5400" dirty="0" err="1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نیکوست</a:t>
            </a:r>
            <a:r>
              <a:rPr lang="fa-IR" sz="5400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با شادی </a:t>
            </a:r>
            <a:r>
              <a:rPr lang="fa-IR" sz="5400" dirty="0" err="1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سراییم</a:t>
            </a:r>
            <a:endParaRPr lang="fa-IR" sz="5400" dirty="0">
              <a:ln w="0">
                <a:solidFill>
                  <a:schemeClr val="tx1"/>
                </a:solidFill>
              </a:ln>
              <a:effectLst>
                <a:glow rad="63500">
                  <a:schemeClr val="bg1">
                    <a:alpha val="40000"/>
                  </a:schemeClr>
                </a:glo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200000"/>
              </a:lnSpc>
            </a:pPr>
            <a:r>
              <a:rPr lang="fa-IR" sz="5400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خدا </a:t>
            </a:r>
            <a:r>
              <a:rPr lang="fa-IR" sz="5400" dirty="0" err="1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نیکوست</a:t>
            </a:r>
            <a:r>
              <a:rPr lang="fa-IR" sz="5400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a-IR" sz="5400" dirty="0" err="1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حمدش</a:t>
            </a:r>
            <a:r>
              <a:rPr lang="fa-IR" sz="5400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گوییم</a:t>
            </a:r>
          </a:p>
          <a:p>
            <a:pPr algn="ctr" rtl="1">
              <a:lnSpc>
                <a:spcPct val="200000"/>
              </a:lnSpc>
            </a:pPr>
            <a:endParaRPr lang="fa-IR" sz="7200" dirty="0">
              <a:ln w="0">
                <a:solidFill>
                  <a:schemeClr val="tx1"/>
                </a:solidFill>
              </a:ln>
              <a:effectLst>
                <a:glow rad="63500">
                  <a:schemeClr val="bg1">
                    <a:alpha val="40000"/>
                  </a:schemeClr>
                </a:glo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200000"/>
              </a:lnSpc>
            </a:pPr>
            <a:endParaRPr lang="fa-IR" sz="7200" dirty="0">
              <a:ln w="0">
                <a:solidFill>
                  <a:schemeClr val="tx1"/>
                </a:solidFill>
              </a:ln>
              <a:effectLst>
                <a:glow rad="63500">
                  <a:schemeClr val="bg1">
                    <a:alpha val="40000"/>
                  </a:schemeClr>
                </a:glo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4769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7352975"/>
          </a:xfrm>
          <a:prstGeom prst="rect">
            <a:avLst/>
          </a:prstGeom>
          <a:noFill/>
          <a:effectLst/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200000"/>
              </a:lnSpc>
            </a:pPr>
            <a:endParaRPr lang="en-GB" sz="4000" dirty="0">
              <a:ln w="0">
                <a:solidFill>
                  <a:schemeClr val="tx1"/>
                </a:solidFill>
              </a:ln>
              <a:effectLst>
                <a:glow rad="63500">
                  <a:schemeClr val="bg1">
                    <a:alpha val="40000"/>
                  </a:schemeClr>
                </a:glo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200000"/>
              </a:lnSpc>
            </a:pPr>
            <a:r>
              <a:rPr lang="fa-IR" sz="5400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خدا نیکوست شکی نداریم</a:t>
            </a:r>
          </a:p>
          <a:p>
            <a:pPr algn="ctr" rtl="1">
              <a:lnSpc>
                <a:spcPct val="200000"/>
              </a:lnSpc>
            </a:pPr>
            <a:r>
              <a:rPr lang="fa-IR" sz="5400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خدا نیکوست یقین داریم</a:t>
            </a:r>
          </a:p>
          <a:p>
            <a:pPr algn="ctr" rtl="1">
              <a:lnSpc>
                <a:spcPct val="200000"/>
              </a:lnSpc>
            </a:pPr>
            <a:endParaRPr lang="fa-IR" sz="5400" dirty="0">
              <a:ln w="0">
                <a:solidFill>
                  <a:schemeClr val="tx1"/>
                </a:solidFill>
              </a:ln>
              <a:effectLst>
                <a:glow rad="63500">
                  <a:schemeClr val="bg1">
                    <a:alpha val="40000"/>
                  </a:schemeClr>
                </a:glo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200000"/>
              </a:lnSpc>
            </a:pPr>
            <a:endParaRPr lang="fa-IR" sz="4000" dirty="0">
              <a:ln w="0">
                <a:solidFill>
                  <a:schemeClr val="tx1"/>
                </a:solidFill>
              </a:ln>
              <a:effectLst>
                <a:glow rad="63500">
                  <a:schemeClr val="bg1">
                    <a:alpha val="40000"/>
                  </a:schemeClr>
                </a:glo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85917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7110601"/>
          </a:xfrm>
          <a:prstGeom prst="rect">
            <a:avLst/>
          </a:prstGeom>
          <a:noFill/>
          <a:effectLst/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200000"/>
              </a:lnSpc>
            </a:pPr>
            <a:endParaRPr lang="fa-IR" sz="3200" dirty="0">
              <a:ln w="0">
                <a:solidFill>
                  <a:schemeClr val="tx1"/>
                </a:solidFill>
              </a:ln>
              <a:effectLst>
                <a:glow rad="63500">
                  <a:schemeClr val="bg1">
                    <a:alpha val="40000"/>
                  </a:schemeClr>
                </a:glo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6000" b="1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چون به یاد آرم محبتش</a:t>
            </a:r>
          </a:p>
          <a:p>
            <a:pPr algn="ctr" rtl="1">
              <a:lnSpc>
                <a:spcPct val="150000"/>
              </a:lnSpc>
            </a:pPr>
            <a:r>
              <a:rPr lang="fa-IR" sz="6000" b="1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قلبم حمد گوید</a:t>
            </a:r>
          </a:p>
          <a:p>
            <a:pPr algn="ctr" rtl="1">
              <a:lnSpc>
                <a:spcPct val="150000"/>
              </a:lnSpc>
            </a:pPr>
            <a:r>
              <a:rPr lang="fa-IR" sz="6000" b="1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از شادی می </a:t>
            </a:r>
            <a:r>
              <a:rPr lang="fa-IR" sz="6000" b="1" dirty="0" err="1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رقصم</a:t>
            </a:r>
            <a:endParaRPr lang="fa-IR" sz="6000" b="1" dirty="0">
              <a:ln w="0">
                <a:solidFill>
                  <a:schemeClr val="tx1"/>
                </a:solidFill>
              </a:ln>
              <a:effectLst>
                <a:glow rad="63500">
                  <a:schemeClr val="bg1">
                    <a:alpha val="40000"/>
                  </a:schemeClr>
                </a:glo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200000"/>
              </a:lnSpc>
            </a:pPr>
            <a:endParaRPr lang="fa-IR" sz="7200" dirty="0">
              <a:ln w="0">
                <a:solidFill>
                  <a:schemeClr val="tx1"/>
                </a:solidFill>
              </a:ln>
              <a:effectLst>
                <a:glow rad="63500">
                  <a:schemeClr val="bg1">
                    <a:alpha val="40000"/>
                  </a:schemeClr>
                </a:glo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06364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7110601"/>
          </a:xfrm>
          <a:prstGeom prst="rect">
            <a:avLst/>
          </a:prstGeom>
          <a:noFill/>
          <a:effectLst/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200000"/>
              </a:lnSpc>
            </a:pPr>
            <a:endParaRPr lang="fa-IR" sz="3200" dirty="0">
              <a:ln w="0">
                <a:solidFill>
                  <a:schemeClr val="tx1"/>
                </a:solidFill>
              </a:ln>
              <a:effectLst>
                <a:glow rad="63500">
                  <a:schemeClr val="bg1">
                    <a:alpha val="40000"/>
                  </a:schemeClr>
                </a:glo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6000" b="1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چون در قلبش</a:t>
            </a:r>
          </a:p>
          <a:p>
            <a:pPr algn="ctr" rtl="1">
              <a:lnSpc>
                <a:spcPct val="150000"/>
              </a:lnSpc>
            </a:pPr>
            <a:r>
              <a:rPr lang="fa-IR" sz="6000" b="1" dirty="0" err="1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بهرم</a:t>
            </a:r>
            <a:r>
              <a:rPr lang="fa-IR" sz="6000" b="1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جایی هست</a:t>
            </a:r>
          </a:p>
          <a:p>
            <a:pPr algn="ctr" rtl="1">
              <a:lnSpc>
                <a:spcPct val="150000"/>
              </a:lnSpc>
            </a:pPr>
            <a:r>
              <a:rPr lang="fa-IR" sz="6000" b="1" dirty="0" err="1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سویش</a:t>
            </a:r>
            <a:r>
              <a:rPr lang="fa-IR" sz="6000" b="1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روم با اشتیاق</a:t>
            </a:r>
          </a:p>
          <a:p>
            <a:pPr algn="ctr" rtl="1">
              <a:lnSpc>
                <a:spcPct val="200000"/>
              </a:lnSpc>
            </a:pPr>
            <a:endParaRPr lang="fa-IR" sz="7200" dirty="0">
              <a:ln w="0">
                <a:solidFill>
                  <a:schemeClr val="tx1"/>
                </a:solidFill>
              </a:ln>
              <a:effectLst>
                <a:glow rad="63500">
                  <a:schemeClr val="bg1">
                    <a:alpha val="40000"/>
                  </a:schemeClr>
                </a:glo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37180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8741817"/>
          </a:xfrm>
          <a:prstGeom prst="rect">
            <a:avLst/>
          </a:prstGeom>
          <a:noFill/>
          <a:effectLst/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200000"/>
              </a:lnSpc>
            </a:pPr>
            <a:endParaRPr lang="en-GB" sz="4000" dirty="0">
              <a:ln w="0">
                <a:solidFill>
                  <a:schemeClr val="tx1"/>
                </a:solidFill>
              </a:ln>
              <a:effectLst>
                <a:glow rad="63500">
                  <a:schemeClr val="bg1">
                    <a:alpha val="40000"/>
                  </a:schemeClr>
                </a:glo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200000"/>
              </a:lnSpc>
            </a:pPr>
            <a:r>
              <a:rPr lang="fa-IR" sz="5400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خدا </a:t>
            </a:r>
            <a:r>
              <a:rPr lang="fa-IR" sz="5400" dirty="0" err="1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نیکوست</a:t>
            </a:r>
            <a:r>
              <a:rPr lang="fa-IR" sz="5400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با شادی </a:t>
            </a:r>
            <a:r>
              <a:rPr lang="fa-IR" sz="5400" dirty="0" err="1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سراییم</a:t>
            </a:r>
            <a:endParaRPr lang="fa-IR" sz="5400" dirty="0">
              <a:ln w="0">
                <a:solidFill>
                  <a:schemeClr val="tx1"/>
                </a:solidFill>
              </a:ln>
              <a:effectLst>
                <a:glow rad="63500">
                  <a:schemeClr val="bg1">
                    <a:alpha val="40000"/>
                  </a:schemeClr>
                </a:glo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200000"/>
              </a:lnSpc>
            </a:pPr>
            <a:r>
              <a:rPr lang="fa-IR" sz="5400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خدا </a:t>
            </a:r>
            <a:r>
              <a:rPr lang="fa-IR" sz="5400" dirty="0" err="1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نیکوست</a:t>
            </a:r>
            <a:r>
              <a:rPr lang="fa-IR" sz="5400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a-IR" sz="5400" dirty="0" err="1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حمدش</a:t>
            </a:r>
            <a:r>
              <a:rPr lang="fa-IR" sz="5400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گوییم</a:t>
            </a:r>
          </a:p>
          <a:p>
            <a:pPr algn="ctr" rtl="1">
              <a:lnSpc>
                <a:spcPct val="200000"/>
              </a:lnSpc>
            </a:pPr>
            <a:endParaRPr lang="fa-IR" sz="7200" dirty="0">
              <a:ln w="0">
                <a:solidFill>
                  <a:schemeClr val="tx1"/>
                </a:solidFill>
              </a:ln>
              <a:effectLst>
                <a:glow rad="63500">
                  <a:schemeClr val="bg1">
                    <a:alpha val="40000"/>
                  </a:schemeClr>
                </a:glo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200000"/>
              </a:lnSpc>
            </a:pPr>
            <a:endParaRPr lang="fa-IR" sz="7200" dirty="0">
              <a:ln w="0">
                <a:solidFill>
                  <a:schemeClr val="tx1"/>
                </a:solidFill>
              </a:ln>
              <a:effectLst>
                <a:glow rad="63500">
                  <a:schemeClr val="bg1">
                    <a:alpha val="40000"/>
                  </a:schemeClr>
                </a:glo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72605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7352975"/>
          </a:xfrm>
          <a:prstGeom prst="rect">
            <a:avLst/>
          </a:prstGeom>
          <a:noFill/>
          <a:effectLst/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200000"/>
              </a:lnSpc>
            </a:pPr>
            <a:endParaRPr lang="en-GB" sz="4000" dirty="0">
              <a:ln w="0">
                <a:solidFill>
                  <a:schemeClr val="tx1"/>
                </a:solidFill>
              </a:ln>
              <a:effectLst>
                <a:glow rad="63500">
                  <a:schemeClr val="bg1">
                    <a:alpha val="40000"/>
                  </a:schemeClr>
                </a:glo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200000"/>
              </a:lnSpc>
            </a:pPr>
            <a:r>
              <a:rPr lang="fa-IR" sz="5400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خدا نیکوست شکی نداریم</a:t>
            </a:r>
          </a:p>
          <a:p>
            <a:pPr algn="ctr" rtl="1">
              <a:lnSpc>
                <a:spcPct val="200000"/>
              </a:lnSpc>
            </a:pPr>
            <a:r>
              <a:rPr lang="fa-IR" sz="5400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خدا نیکوست یقین داریم</a:t>
            </a:r>
          </a:p>
          <a:p>
            <a:pPr algn="ctr" rtl="1">
              <a:lnSpc>
                <a:spcPct val="200000"/>
              </a:lnSpc>
            </a:pPr>
            <a:endParaRPr lang="fa-IR" sz="5400" dirty="0">
              <a:ln w="0">
                <a:solidFill>
                  <a:schemeClr val="tx1"/>
                </a:solidFill>
              </a:ln>
              <a:effectLst>
                <a:glow rad="63500">
                  <a:schemeClr val="bg1">
                    <a:alpha val="40000"/>
                  </a:schemeClr>
                </a:glo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200000"/>
              </a:lnSpc>
            </a:pPr>
            <a:endParaRPr lang="fa-IR" sz="4000" dirty="0">
              <a:ln w="0">
                <a:solidFill>
                  <a:schemeClr val="tx1"/>
                </a:solidFill>
              </a:ln>
              <a:effectLst>
                <a:glow rad="63500">
                  <a:schemeClr val="bg1">
                    <a:alpha val="40000"/>
                  </a:schemeClr>
                </a:glo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11308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75935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</TotalTime>
  <Words>56</Words>
  <Application>Microsoft Office PowerPoint</Application>
  <PresentationFormat>Widescreen</PresentationFormat>
  <Paragraphs>20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</dc:creator>
  <cp:lastModifiedBy>Yalda Mirshekar</cp:lastModifiedBy>
  <cp:revision>4</cp:revision>
  <dcterms:created xsi:type="dcterms:W3CDTF">2019-10-16T15:04:30Z</dcterms:created>
  <dcterms:modified xsi:type="dcterms:W3CDTF">2025-05-01T14:08:42Z</dcterms:modified>
</cp:coreProperties>
</file>