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60" r:id="rId4"/>
    <p:sldId id="269" r:id="rId5"/>
    <p:sldId id="270" r:id="rId6"/>
    <p:sldId id="271" r:id="rId7"/>
    <p:sldId id="272" r:id="rId8"/>
    <p:sldId id="273" r:id="rId9"/>
    <p:sldId id="274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9D1FF35-2C84-C340-B045-29B5A16AE67F}"/>
    <pc:docChg chg="custSel addSld delSld modSld sldOrd modMainMaster">
      <pc:chgData name="Niloofar Hosseini" userId="eb3e3110-2622-43cd-88f0-a4c46bd91734" providerId="ADAL" clId="{B9D1FF35-2C84-C340-B045-29B5A16AE67F}" dt="2024-05-23T13:57:25.485" v="543"/>
      <pc:docMkLst>
        <pc:docMk/>
      </pc:docMkLst>
      <pc:sldChg chg="addSp delSp modSp mod setBg">
        <pc:chgData name="Niloofar Hosseini" userId="eb3e3110-2622-43cd-88f0-a4c46bd91734" providerId="ADAL" clId="{B9D1FF35-2C84-C340-B045-29B5A16AE67F}" dt="2024-05-23T13:57:12.734" v="539"/>
        <pc:sldMkLst>
          <pc:docMk/>
          <pc:sldMk cId="301669169" sldId="256"/>
        </pc:sldMkLst>
        <pc:spChg chg="add del mod">
          <ac:chgData name="Niloofar Hosseini" userId="eb3e3110-2622-43cd-88f0-a4c46bd91734" providerId="ADAL" clId="{B9D1FF35-2C84-C340-B045-29B5A16AE67F}" dt="2024-05-23T11:58:28.534" v="83"/>
          <ac:spMkLst>
            <pc:docMk/>
            <pc:sldMk cId="301669169" sldId="256"/>
            <ac:spMk id="2" creationId="{42B17246-8C2E-3DA2-40DF-AF674A7D266A}"/>
          </ac:spMkLst>
        </pc:spChg>
        <pc:spChg chg="del mod">
          <ac:chgData name="Niloofar Hosseini" userId="eb3e3110-2622-43cd-88f0-a4c46bd91734" providerId="ADAL" clId="{B9D1FF35-2C84-C340-B045-29B5A16AE67F}" dt="2024-05-23T11:58:27.861" v="81" actId="21"/>
          <ac:spMkLst>
            <pc:docMk/>
            <pc:sldMk cId="301669169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B9D1FF35-2C84-C340-B045-29B5A16AE67F}" dt="2024-05-23T11:58:30.394" v="84" actId="21"/>
          <ac:spMkLst>
            <pc:docMk/>
            <pc:sldMk cId="301669169" sldId="256"/>
            <ac:spMk id="5" creationId="{75D0F1D3-C9B5-2698-48AC-C44E933462C3}"/>
          </ac:spMkLst>
        </pc:spChg>
        <pc:spChg chg="add mod">
          <ac:chgData name="Niloofar Hosseini" userId="eb3e3110-2622-43cd-88f0-a4c46bd91734" providerId="ADAL" clId="{B9D1FF35-2C84-C340-B045-29B5A16AE67F}" dt="2024-05-23T11:59:32.448" v="193" actId="20577"/>
          <ac:spMkLst>
            <pc:docMk/>
            <pc:sldMk cId="301669169" sldId="256"/>
            <ac:spMk id="6" creationId="{4D66E73D-4B2B-15AF-8802-752B02AD9A9D}"/>
          </ac:spMkLst>
        </pc:spChg>
        <pc:spChg chg="add mod">
          <ac:chgData name="Niloofar Hosseini" userId="eb3e3110-2622-43cd-88f0-a4c46bd91734" providerId="ADAL" clId="{B9D1FF35-2C84-C340-B045-29B5A16AE67F}" dt="2024-05-23T11:58:39.443" v="88"/>
          <ac:spMkLst>
            <pc:docMk/>
            <pc:sldMk cId="301669169" sldId="256"/>
            <ac:spMk id="7" creationId="{FF689889-0021-C5F7-2393-9EAAEACED854}"/>
          </ac:spMkLst>
        </pc:spChg>
        <pc:spChg chg="add mod">
          <ac:chgData name="Niloofar Hosseini" userId="eb3e3110-2622-43cd-88f0-a4c46bd91734" providerId="ADAL" clId="{B9D1FF35-2C84-C340-B045-29B5A16AE67F}" dt="2024-05-23T11:58:42.357" v="89"/>
          <ac:spMkLst>
            <pc:docMk/>
            <pc:sldMk cId="301669169" sldId="256"/>
            <ac:spMk id="8" creationId="{0D0439A1-AF69-0603-6FC9-784ABA5E228B}"/>
          </ac:spMkLst>
        </pc:spChg>
      </pc:sldChg>
      <pc:sldChg chg="setBg">
        <pc:chgData name="Niloofar Hosseini" userId="eb3e3110-2622-43cd-88f0-a4c46bd91734" providerId="ADAL" clId="{B9D1FF35-2C84-C340-B045-29B5A16AE67F}" dt="2024-05-23T13:57:25.485" v="543"/>
        <pc:sldMkLst>
          <pc:docMk/>
          <pc:sldMk cId="3942515704" sldId="259"/>
        </pc:sldMkLst>
      </pc:sldChg>
      <pc:sldChg chg="modSp mod">
        <pc:chgData name="Niloofar Hosseini" userId="eb3e3110-2622-43cd-88f0-a4c46bd91734" providerId="ADAL" clId="{B9D1FF35-2C84-C340-B045-29B5A16AE67F}" dt="2024-05-23T12:00:30.244" v="232" actId="403"/>
        <pc:sldMkLst>
          <pc:docMk/>
          <pc:sldMk cId="965861690" sldId="260"/>
        </pc:sldMkLst>
        <pc:spChg chg="mod">
          <ac:chgData name="Niloofar Hosseini" userId="eb3e3110-2622-43cd-88f0-a4c46bd91734" providerId="ADAL" clId="{B9D1FF35-2C84-C340-B045-29B5A16AE67F}" dt="2024-05-23T12:00:30.244" v="232" actId="403"/>
          <ac:spMkLst>
            <pc:docMk/>
            <pc:sldMk cId="965861690" sldId="260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B9D1FF35-2C84-C340-B045-29B5A16AE67F}" dt="2024-05-23T11:59:39.882" v="194" actId="2696"/>
        <pc:sldMkLst>
          <pc:docMk/>
          <pc:sldMk cId="4128173612" sldId="261"/>
        </pc:sldMkLst>
      </pc:sldChg>
      <pc:sldChg chg="del">
        <pc:chgData name="Niloofar Hosseini" userId="eb3e3110-2622-43cd-88f0-a4c46bd91734" providerId="ADAL" clId="{B9D1FF35-2C84-C340-B045-29B5A16AE67F}" dt="2024-05-23T12:00:38.133" v="234" actId="2696"/>
        <pc:sldMkLst>
          <pc:docMk/>
          <pc:sldMk cId="905518678" sldId="262"/>
        </pc:sldMkLst>
      </pc:sldChg>
      <pc:sldChg chg="del">
        <pc:chgData name="Niloofar Hosseini" userId="eb3e3110-2622-43cd-88f0-a4c46bd91734" providerId="ADAL" clId="{B9D1FF35-2C84-C340-B045-29B5A16AE67F}" dt="2024-05-23T12:00:36.967" v="233" actId="2696"/>
        <pc:sldMkLst>
          <pc:docMk/>
          <pc:sldMk cId="995477476" sldId="263"/>
        </pc:sldMkLst>
      </pc:sldChg>
      <pc:sldChg chg="del">
        <pc:chgData name="Niloofar Hosseini" userId="eb3e3110-2622-43cd-88f0-a4c46bd91734" providerId="ADAL" clId="{B9D1FF35-2C84-C340-B045-29B5A16AE67F}" dt="2024-05-23T12:00:38.445" v="235" actId="2696"/>
        <pc:sldMkLst>
          <pc:docMk/>
          <pc:sldMk cId="801530593" sldId="264"/>
        </pc:sldMkLst>
      </pc:sldChg>
      <pc:sldChg chg="del">
        <pc:chgData name="Niloofar Hosseini" userId="eb3e3110-2622-43cd-88f0-a4c46bd91734" providerId="ADAL" clId="{B9D1FF35-2C84-C340-B045-29B5A16AE67F}" dt="2024-05-23T12:00:38.725" v="236" actId="2696"/>
        <pc:sldMkLst>
          <pc:docMk/>
          <pc:sldMk cId="506247794" sldId="265"/>
        </pc:sldMkLst>
      </pc:sldChg>
      <pc:sldChg chg="del">
        <pc:chgData name="Niloofar Hosseini" userId="eb3e3110-2622-43cd-88f0-a4c46bd91734" providerId="ADAL" clId="{B9D1FF35-2C84-C340-B045-29B5A16AE67F}" dt="2024-05-23T12:00:39.024" v="237" actId="2696"/>
        <pc:sldMkLst>
          <pc:docMk/>
          <pc:sldMk cId="3458481575" sldId="266"/>
        </pc:sldMkLst>
      </pc:sldChg>
      <pc:sldChg chg="del">
        <pc:chgData name="Niloofar Hosseini" userId="eb3e3110-2622-43cd-88f0-a4c46bd91734" providerId="ADAL" clId="{B9D1FF35-2C84-C340-B045-29B5A16AE67F}" dt="2024-05-23T12:00:39.436" v="238" actId="2696"/>
        <pc:sldMkLst>
          <pc:docMk/>
          <pc:sldMk cId="18611557" sldId="267"/>
        </pc:sldMkLst>
      </pc:sldChg>
      <pc:sldChg chg="setBg">
        <pc:chgData name="Niloofar Hosseini" userId="eb3e3110-2622-43cd-88f0-a4c46bd91734" providerId="ADAL" clId="{B9D1FF35-2C84-C340-B045-29B5A16AE67F}" dt="2024-05-23T13:57:18.752" v="541"/>
        <pc:sldMkLst>
          <pc:docMk/>
          <pc:sldMk cId="1883948695" sldId="268"/>
        </pc:sldMkLst>
      </pc:sldChg>
      <pc:sldChg chg="modSp add mod ord">
        <pc:chgData name="Niloofar Hosseini" userId="eb3e3110-2622-43cd-88f0-a4c46bd91734" providerId="ADAL" clId="{B9D1FF35-2C84-C340-B045-29B5A16AE67F}" dt="2024-05-23T12:01:03.235" v="333" actId="20577"/>
        <pc:sldMkLst>
          <pc:docMk/>
          <pc:sldMk cId="1611856100" sldId="269"/>
        </pc:sldMkLst>
        <pc:spChg chg="mod">
          <ac:chgData name="Niloofar Hosseini" userId="eb3e3110-2622-43cd-88f0-a4c46bd91734" providerId="ADAL" clId="{B9D1FF35-2C84-C340-B045-29B5A16AE67F}" dt="2024-05-23T12:01:03.235" v="333" actId="20577"/>
          <ac:spMkLst>
            <pc:docMk/>
            <pc:sldMk cId="1611856100" sldId="269"/>
            <ac:spMk id="6" creationId="{4D66E73D-4B2B-15AF-8802-752B02AD9A9D}"/>
          </ac:spMkLst>
        </pc:spChg>
      </pc:sldChg>
      <pc:sldChg chg="add ord">
        <pc:chgData name="Niloofar Hosseini" userId="eb3e3110-2622-43cd-88f0-a4c46bd91734" providerId="ADAL" clId="{B9D1FF35-2C84-C340-B045-29B5A16AE67F}" dt="2024-05-23T12:01:06.210" v="335" actId="20578"/>
        <pc:sldMkLst>
          <pc:docMk/>
          <pc:sldMk cId="2630423500" sldId="270"/>
        </pc:sldMkLst>
      </pc:sldChg>
      <pc:sldChg chg="modSp add mod">
        <pc:chgData name="Niloofar Hosseini" userId="eb3e3110-2622-43cd-88f0-a4c46bd91734" providerId="ADAL" clId="{B9D1FF35-2C84-C340-B045-29B5A16AE67F}" dt="2024-05-23T12:01:33.836" v="422" actId="20577"/>
        <pc:sldMkLst>
          <pc:docMk/>
          <pc:sldMk cId="2990688280" sldId="271"/>
        </pc:sldMkLst>
        <pc:spChg chg="mod">
          <ac:chgData name="Niloofar Hosseini" userId="eb3e3110-2622-43cd-88f0-a4c46bd91734" providerId="ADAL" clId="{B9D1FF35-2C84-C340-B045-29B5A16AE67F}" dt="2024-05-23T12:01:33.836" v="422" actId="20577"/>
          <ac:spMkLst>
            <pc:docMk/>
            <pc:sldMk cId="2990688280" sldId="271"/>
            <ac:spMk id="6" creationId="{4D66E73D-4B2B-15AF-8802-752B02AD9A9D}"/>
          </ac:spMkLst>
        </pc:spChg>
      </pc:sldChg>
      <pc:sldChg chg="add replId">
        <pc:chgData name="Niloofar Hosseini" userId="eb3e3110-2622-43cd-88f0-a4c46bd91734" providerId="ADAL" clId="{B9D1FF35-2C84-C340-B045-29B5A16AE67F}" dt="2024-05-23T12:01:14.860" v="336" actId="2890"/>
        <pc:sldMkLst>
          <pc:docMk/>
          <pc:sldMk cId="2561486431" sldId="272"/>
        </pc:sldMkLst>
      </pc:sldChg>
      <pc:sldChg chg="modSp add mod">
        <pc:chgData name="Niloofar Hosseini" userId="eb3e3110-2622-43cd-88f0-a4c46bd91734" providerId="ADAL" clId="{B9D1FF35-2C84-C340-B045-29B5A16AE67F}" dt="2024-05-23T12:02:02.769" v="536" actId="20577"/>
        <pc:sldMkLst>
          <pc:docMk/>
          <pc:sldMk cId="3975647500" sldId="273"/>
        </pc:sldMkLst>
        <pc:spChg chg="mod">
          <ac:chgData name="Niloofar Hosseini" userId="eb3e3110-2622-43cd-88f0-a4c46bd91734" providerId="ADAL" clId="{B9D1FF35-2C84-C340-B045-29B5A16AE67F}" dt="2024-05-23T12:02:02.769" v="536" actId="20577"/>
          <ac:spMkLst>
            <pc:docMk/>
            <pc:sldMk cId="3975647500" sldId="273"/>
            <ac:spMk id="6" creationId="{4D66E73D-4B2B-15AF-8802-752B02AD9A9D}"/>
          </ac:spMkLst>
        </pc:spChg>
      </pc:sldChg>
      <pc:sldChg chg="add replId">
        <pc:chgData name="Niloofar Hosseini" userId="eb3e3110-2622-43cd-88f0-a4c46bd91734" providerId="ADAL" clId="{B9D1FF35-2C84-C340-B045-29B5A16AE67F}" dt="2024-05-23T12:01:37.128" v="423" actId="2890"/>
        <pc:sldMkLst>
          <pc:docMk/>
          <pc:sldMk cId="1282382902" sldId="274"/>
        </pc:sldMkLst>
      </pc:sldChg>
      <pc:sldMasterChg chg="setBg modSldLayout">
        <pc:chgData name="Niloofar Hosseini" userId="eb3e3110-2622-43cd-88f0-a4c46bd91734" providerId="ADAL" clId="{B9D1FF35-2C84-C340-B045-29B5A16AE67F}" dt="2024-05-23T13:57:12.734" v="539"/>
        <pc:sldMasterMkLst>
          <pc:docMk/>
          <pc:sldMasterMk cId="3537033119" sldId="2147483648"/>
        </pc:sldMasterMkLst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3680850895" sldId="2147483649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2805296332" sldId="2147483650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1028032619" sldId="2147483651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4107854543" sldId="2147483652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791708362" sldId="2147483653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139410299" sldId="2147483654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3058084850" sldId="2147483655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3803512945" sldId="2147483656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2474695798" sldId="2147483657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2995442763" sldId="2147483658"/>
          </pc:sldLayoutMkLst>
        </pc:sldLayoutChg>
        <pc:sldLayoutChg chg="setBg">
          <pc:chgData name="Niloofar Hosseini" userId="eb3e3110-2622-43cd-88f0-a4c46bd91734" providerId="ADAL" clId="{B9D1FF35-2C84-C340-B045-29B5A16AE67F}" dt="2024-05-23T13:57:12.734" v="539"/>
          <pc:sldLayoutMkLst>
            <pc:docMk/>
            <pc:sldMasterMk cId="3537033119" sldId="2147483648"/>
            <pc:sldLayoutMk cId="183363622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59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24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68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22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6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78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8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62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6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64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5EAC-1079-4DA7-AA67-73DB4980E299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035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948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251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قوت من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قوی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سپر و شاخ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قلعه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بلند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66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ای پدر ، شکر ای پسر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شکر بر تو ای 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586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بیایید خدا را بسراییم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آواز شادمانی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نجات را بستاییم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حضورش با حمد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185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ای پدر ، شکر ای پسر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شکر بر تو ای 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042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فخر نمایید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رویش را دائم طلبید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کارهای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ذکر کنید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یهوه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068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ای پدر ، شکر ای پسر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شکر بر تو ای 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148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D66E73D-4B2B-15AF-8802-752B02AD9A9D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تسبیح بخوانید تسبیح بخوانید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را تسبیح بخوانید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جمیع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لشکرهای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را تسبیح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564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192675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200000"/>
              </a:lnSpc>
            </a:pPr>
            <a:endParaRPr lang="fa-IR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ای پدر ، شکر ای پسر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شکر بر تو ای 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238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144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2017-11-07T23:33:26Z</dcterms:created>
  <dcterms:modified xsi:type="dcterms:W3CDTF">2025-05-01T14:07:47Z</dcterms:modified>
</cp:coreProperties>
</file>