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56" r:id="rId3"/>
    <p:sldId id="258" r:id="rId4"/>
    <p:sldId id="272" r:id="rId5"/>
    <p:sldId id="273" r:id="rId6"/>
    <p:sldId id="262" r:id="rId7"/>
    <p:sldId id="274" r:id="rId8"/>
    <p:sldId id="270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70314F1B-CBF3-224D-BBDE-9E17592A5CCB}"/>
    <pc:docChg chg="undo custSel addSld delSld modSld sldOrd modMainMaster">
      <pc:chgData name="Niloofar Hosseini" userId="eb3e3110-2622-43cd-88f0-a4c46bd91734" providerId="ADAL" clId="{70314F1B-CBF3-224D-BBDE-9E17592A5CCB}" dt="2024-05-23T16:24:24.903" v="527" actId="20578"/>
      <pc:docMkLst>
        <pc:docMk/>
      </pc:docMkLst>
      <pc:sldChg chg="addSp delSp modSp mod">
        <pc:chgData name="Niloofar Hosseini" userId="eb3e3110-2622-43cd-88f0-a4c46bd91734" providerId="ADAL" clId="{70314F1B-CBF3-224D-BBDE-9E17592A5CCB}" dt="2024-05-23T16:20:50.471" v="97"/>
        <pc:sldMkLst>
          <pc:docMk/>
          <pc:sldMk cId="3652026472" sldId="256"/>
        </pc:sldMkLst>
        <pc:spChg chg="add del mod">
          <ac:chgData name="Niloofar Hosseini" userId="eb3e3110-2622-43cd-88f0-a4c46bd91734" providerId="ADAL" clId="{70314F1B-CBF3-224D-BBDE-9E17592A5CCB}" dt="2024-05-23T16:20:50.471" v="97"/>
          <ac:spMkLst>
            <pc:docMk/>
            <pc:sldMk cId="3652026472" sldId="256"/>
            <ac:spMk id="2" creationId="{D14F1A3C-0AFD-2BE9-E7BA-8E9EEB308464}"/>
          </ac:spMkLst>
        </pc:spChg>
        <pc:spChg chg="mod">
          <ac:chgData name="Niloofar Hosseini" userId="eb3e3110-2622-43cd-88f0-a4c46bd91734" providerId="ADAL" clId="{70314F1B-CBF3-224D-BBDE-9E17592A5CCB}" dt="2024-05-23T16:20:48.320" v="95" actId="20577"/>
          <ac:spMkLst>
            <pc:docMk/>
            <pc:sldMk cId="3652026472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0314F1B-CBF3-224D-BBDE-9E17592A5CCB}" dt="2024-05-23T16:20:55.501" v="98" actId="2696"/>
        <pc:sldMkLst>
          <pc:docMk/>
          <pc:sldMk cId="4200044034" sldId="257"/>
        </pc:sldMkLst>
      </pc:sldChg>
      <pc:sldChg chg="modSp mod ord">
        <pc:chgData name="Niloofar Hosseini" userId="eb3e3110-2622-43cd-88f0-a4c46bd91734" providerId="ADAL" clId="{70314F1B-CBF3-224D-BBDE-9E17592A5CCB}" dt="2024-05-23T16:21:52.639" v="232" actId="20578"/>
        <pc:sldMkLst>
          <pc:docMk/>
          <pc:sldMk cId="103434881" sldId="258"/>
        </pc:sldMkLst>
        <pc:spChg chg="mod">
          <ac:chgData name="Niloofar Hosseini" userId="eb3e3110-2622-43cd-88f0-a4c46bd91734" providerId="ADAL" clId="{70314F1B-CBF3-224D-BBDE-9E17592A5CCB}" dt="2024-05-23T16:21:42.663" v="229" actId="20577"/>
          <ac:spMkLst>
            <pc:docMk/>
            <pc:sldMk cId="103434881" sldId="258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0314F1B-CBF3-224D-BBDE-9E17592A5CCB}" dt="2024-05-23T16:22:25.001" v="327" actId="2696"/>
        <pc:sldMkLst>
          <pc:docMk/>
          <pc:sldMk cId="289161478" sldId="259"/>
        </pc:sldMkLst>
      </pc:sldChg>
      <pc:sldChg chg="del">
        <pc:chgData name="Niloofar Hosseini" userId="eb3e3110-2622-43cd-88f0-a4c46bd91734" providerId="ADAL" clId="{70314F1B-CBF3-224D-BBDE-9E17592A5CCB}" dt="2024-05-23T16:22:26.304" v="328" actId="2696"/>
        <pc:sldMkLst>
          <pc:docMk/>
          <pc:sldMk cId="154823367" sldId="260"/>
        </pc:sldMkLst>
      </pc:sldChg>
      <pc:sldChg chg="modSp mod">
        <pc:chgData name="Niloofar Hosseini" userId="eb3e3110-2622-43cd-88f0-a4c46bd91734" providerId="ADAL" clId="{70314F1B-CBF3-224D-BBDE-9E17592A5CCB}" dt="2024-05-23T16:24:11.781" v="522" actId="403"/>
        <pc:sldMkLst>
          <pc:docMk/>
          <pc:sldMk cId="465763431" sldId="262"/>
        </pc:sldMkLst>
        <pc:spChg chg="mod">
          <ac:chgData name="Niloofar Hosseini" userId="eb3e3110-2622-43cd-88f0-a4c46bd91734" providerId="ADAL" clId="{70314F1B-CBF3-224D-BBDE-9E17592A5CCB}" dt="2024-05-23T16:24:11.781" v="522" actId="403"/>
          <ac:spMkLst>
            <pc:docMk/>
            <pc:sldMk cId="465763431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70314F1B-CBF3-224D-BBDE-9E17592A5CCB}" dt="2024-05-23T16:24:19.580" v="523" actId="2696"/>
        <pc:sldMkLst>
          <pc:docMk/>
          <pc:sldMk cId="3282991466" sldId="263"/>
        </pc:sldMkLst>
      </pc:sldChg>
      <pc:sldChg chg="del">
        <pc:chgData name="Niloofar Hosseini" userId="eb3e3110-2622-43cd-88f0-a4c46bd91734" providerId="ADAL" clId="{70314F1B-CBF3-224D-BBDE-9E17592A5CCB}" dt="2024-05-23T16:21:46.883" v="230" actId="2696"/>
        <pc:sldMkLst>
          <pc:docMk/>
          <pc:sldMk cId="1425477150" sldId="265"/>
        </pc:sldMkLst>
      </pc:sldChg>
      <pc:sldChg chg="del">
        <pc:chgData name="Niloofar Hosseini" userId="eb3e3110-2622-43cd-88f0-a4c46bd91734" providerId="ADAL" clId="{70314F1B-CBF3-224D-BBDE-9E17592A5CCB}" dt="2024-05-23T16:22:27.313" v="329" actId="2696"/>
        <pc:sldMkLst>
          <pc:docMk/>
          <pc:sldMk cId="504090433" sldId="266"/>
        </pc:sldMkLst>
      </pc:sldChg>
      <pc:sldChg chg="del">
        <pc:chgData name="Niloofar Hosseini" userId="eb3e3110-2622-43cd-88f0-a4c46bd91734" providerId="ADAL" clId="{70314F1B-CBF3-224D-BBDE-9E17592A5CCB}" dt="2024-05-23T16:22:27.995" v="330" actId="2696"/>
        <pc:sldMkLst>
          <pc:docMk/>
          <pc:sldMk cId="4127141889" sldId="267"/>
        </pc:sldMkLst>
      </pc:sldChg>
      <pc:sldChg chg="del">
        <pc:chgData name="Niloofar Hosseini" userId="eb3e3110-2622-43cd-88f0-a4c46bd91734" providerId="ADAL" clId="{70314F1B-CBF3-224D-BBDE-9E17592A5CCB}" dt="2024-05-23T16:24:20.953" v="524" actId="2696"/>
        <pc:sldMkLst>
          <pc:docMk/>
          <pc:sldMk cId="1753889926" sldId="268"/>
        </pc:sldMkLst>
      </pc:sldChg>
      <pc:sldChg chg="del">
        <pc:chgData name="Niloofar Hosseini" userId="eb3e3110-2622-43cd-88f0-a4c46bd91734" providerId="ADAL" clId="{70314F1B-CBF3-224D-BBDE-9E17592A5CCB}" dt="2024-05-23T16:24:21.620" v="525" actId="2696"/>
        <pc:sldMkLst>
          <pc:docMk/>
          <pc:sldMk cId="4251417033" sldId="269"/>
        </pc:sldMkLst>
      </pc:sldChg>
      <pc:sldChg chg="setBg">
        <pc:chgData name="Niloofar Hosseini" userId="eb3e3110-2622-43cd-88f0-a4c46bd91734" providerId="ADAL" clId="{70314F1B-CBF3-224D-BBDE-9E17592A5CCB}" dt="2024-05-23T16:18:56.133" v="6"/>
        <pc:sldMkLst>
          <pc:docMk/>
          <pc:sldMk cId="4011732571" sldId="270"/>
        </pc:sldMkLst>
      </pc:sldChg>
      <pc:sldChg chg="setBg">
        <pc:chgData name="Niloofar Hosseini" userId="eb3e3110-2622-43cd-88f0-a4c46bd91734" providerId="ADAL" clId="{70314F1B-CBF3-224D-BBDE-9E17592A5CCB}" dt="2024-05-23T16:18:49.361" v="4"/>
        <pc:sldMkLst>
          <pc:docMk/>
          <pc:sldMk cId="1094749413" sldId="271"/>
        </pc:sldMkLst>
      </pc:sldChg>
      <pc:sldChg chg="modSp add mod">
        <pc:chgData name="Niloofar Hosseini" userId="eb3e3110-2622-43cd-88f0-a4c46bd91734" providerId="ADAL" clId="{70314F1B-CBF3-224D-BBDE-9E17592A5CCB}" dt="2024-05-23T16:22:23.235" v="326" actId="20577"/>
        <pc:sldMkLst>
          <pc:docMk/>
          <pc:sldMk cId="2998584519" sldId="272"/>
        </pc:sldMkLst>
        <pc:spChg chg="mod">
          <ac:chgData name="Niloofar Hosseini" userId="eb3e3110-2622-43cd-88f0-a4c46bd91734" providerId="ADAL" clId="{70314F1B-CBF3-224D-BBDE-9E17592A5CCB}" dt="2024-05-23T16:22:23.235" v="326" actId="20577"/>
          <ac:spMkLst>
            <pc:docMk/>
            <pc:sldMk cId="2998584519" sldId="272"/>
            <ac:spMk id="4" creationId="{00000000-0000-0000-0000-000000000000}"/>
          </ac:spMkLst>
        </pc:spChg>
      </pc:sldChg>
      <pc:sldChg chg="add ord">
        <pc:chgData name="Niloofar Hosseini" userId="eb3e3110-2622-43cd-88f0-a4c46bd91734" providerId="ADAL" clId="{70314F1B-CBF3-224D-BBDE-9E17592A5CCB}" dt="2024-05-23T16:22:31.395" v="332" actId="20578"/>
        <pc:sldMkLst>
          <pc:docMk/>
          <pc:sldMk cId="3607013832" sldId="273"/>
        </pc:sldMkLst>
      </pc:sldChg>
      <pc:sldChg chg="add ord">
        <pc:chgData name="Niloofar Hosseini" userId="eb3e3110-2622-43cd-88f0-a4c46bd91734" providerId="ADAL" clId="{70314F1B-CBF3-224D-BBDE-9E17592A5CCB}" dt="2024-05-23T16:24:24.903" v="527" actId="20578"/>
        <pc:sldMkLst>
          <pc:docMk/>
          <pc:sldMk cId="1436857988" sldId="274"/>
        </pc:sldMkLst>
      </pc:sldChg>
      <pc:sldMasterChg chg="setBg modSldLayout">
        <pc:chgData name="Niloofar Hosseini" userId="eb3e3110-2622-43cd-88f0-a4c46bd91734" providerId="ADAL" clId="{70314F1B-CBF3-224D-BBDE-9E17592A5CCB}" dt="2024-05-23T16:18:42.120" v="2"/>
        <pc:sldMasterMkLst>
          <pc:docMk/>
          <pc:sldMasterMk cId="3758041219" sldId="2147483648"/>
        </pc:sldMasterMkLst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302632517" sldId="2147483649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667991514" sldId="2147483650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669511171" sldId="2147483651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3255133849" sldId="2147483652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3732106735" sldId="2147483653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2100885045" sldId="2147483654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67540004" sldId="2147483655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079460167" sldId="2147483656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1516640602" sldId="2147483657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4144969303" sldId="2147483658"/>
          </pc:sldLayoutMkLst>
        </pc:sldLayoutChg>
        <pc:sldLayoutChg chg="setBg">
          <pc:chgData name="Niloofar Hosseini" userId="eb3e3110-2622-43cd-88f0-a4c46bd91734" providerId="ADAL" clId="{70314F1B-CBF3-224D-BBDE-9E17592A5CCB}" dt="2024-05-23T16:18:42.120" v="2"/>
          <pc:sldLayoutMkLst>
            <pc:docMk/>
            <pc:sldMasterMk cId="3758041219" sldId="2147483648"/>
            <pc:sldLayoutMk cId="3177924839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01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64490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286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5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80731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282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5117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2493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62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91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2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08920B-A20D-4A28-83DA-BD60F391A28A}" type="datetimeFigureOut">
              <a:rPr lang="en-GB" smtClean="0"/>
              <a:t>01/05/2025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30EED5-3FE4-425F-9513-75C1B1BF4C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133965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947494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5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خواندی  مرا  به  روی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آبـهـا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به جایی که بس عمیق  است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آنجا که پر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زِ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رمز و راز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اعماقی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نو ایمانی نو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5202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تو را من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چشمانم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موجها خیزند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جانم در تو چه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با تو و تو با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03434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5409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فیض عظیم تو در عمق ها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دستان توست هادی مرا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هرجا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بترسم یا بلغزم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تو همراهی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ملجای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9985845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تو را من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چشمانم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موجها خیزند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جانم در تو چه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با تو و تو با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7013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976910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0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آه ای روح خدا هدایت کن تو مرا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همان جایی که تو خواهی بگذار بر آبها راه روم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در عمق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هایی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تازه از روح مرا ساکن ساز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ایمانم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را محکم تر کن در حضور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منجیم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57634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346242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نام تو را من می خوانم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چشمانم را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برافرازم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 ، موجها خیزند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جانم در تو چه آرام است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Arial" panose="020B0604020202020204" pitchFamily="34" charset="0"/>
                <a:cs typeface="+mj-cs"/>
              </a:rPr>
              <a:t>من با تو و تو با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Arial" panose="020B0604020202020204" pitchFamily="34" charset="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3685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17325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46</TotalTime>
  <Words>157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6</cp:revision>
  <dcterms:created xsi:type="dcterms:W3CDTF">2018-11-09T18:01:39Z</dcterms:created>
  <dcterms:modified xsi:type="dcterms:W3CDTF">2025-05-01T13:59:56Z</dcterms:modified>
</cp:coreProperties>
</file>