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6" r:id="rId3"/>
    <p:sldId id="258" r:id="rId4"/>
    <p:sldId id="272" r:id="rId5"/>
    <p:sldId id="273" r:id="rId6"/>
    <p:sldId id="262" r:id="rId7"/>
    <p:sldId id="274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70314F1B-CBF3-224D-BBDE-9E17592A5CCB}"/>
    <pc:docChg chg="undo custSel addSld delSld modSld sldOrd modMainMaster">
      <pc:chgData name="Niloofar Hosseini" userId="eb3e3110-2622-43cd-88f0-a4c46bd91734" providerId="ADAL" clId="{70314F1B-CBF3-224D-BBDE-9E17592A5CCB}" dt="2024-05-23T16:24:24.903" v="527" actId="20578"/>
      <pc:docMkLst>
        <pc:docMk/>
      </pc:docMkLst>
      <pc:sldChg chg="addSp delSp modSp mod">
        <pc:chgData name="Niloofar Hosseini" userId="eb3e3110-2622-43cd-88f0-a4c46bd91734" providerId="ADAL" clId="{70314F1B-CBF3-224D-BBDE-9E17592A5CCB}" dt="2024-05-23T16:20:50.471" v="97"/>
        <pc:sldMkLst>
          <pc:docMk/>
          <pc:sldMk cId="3652026472" sldId="256"/>
        </pc:sldMkLst>
        <pc:spChg chg="add del mod">
          <ac:chgData name="Niloofar Hosseini" userId="eb3e3110-2622-43cd-88f0-a4c46bd91734" providerId="ADAL" clId="{70314F1B-CBF3-224D-BBDE-9E17592A5CCB}" dt="2024-05-23T16:20:50.471" v="97"/>
          <ac:spMkLst>
            <pc:docMk/>
            <pc:sldMk cId="3652026472" sldId="256"/>
            <ac:spMk id="2" creationId="{D14F1A3C-0AFD-2BE9-E7BA-8E9EEB308464}"/>
          </ac:spMkLst>
        </pc:spChg>
        <pc:spChg chg="mod">
          <ac:chgData name="Niloofar Hosseini" userId="eb3e3110-2622-43cd-88f0-a4c46bd91734" providerId="ADAL" clId="{70314F1B-CBF3-224D-BBDE-9E17592A5CCB}" dt="2024-05-23T16:20:48.320" v="95" actId="20577"/>
          <ac:spMkLst>
            <pc:docMk/>
            <pc:sldMk cId="3652026472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70314F1B-CBF3-224D-BBDE-9E17592A5CCB}" dt="2024-05-23T16:20:55.501" v="98" actId="2696"/>
        <pc:sldMkLst>
          <pc:docMk/>
          <pc:sldMk cId="4200044034" sldId="257"/>
        </pc:sldMkLst>
      </pc:sldChg>
      <pc:sldChg chg="modSp mod ord">
        <pc:chgData name="Niloofar Hosseini" userId="eb3e3110-2622-43cd-88f0-a4c46bd91734" providerId="ADAL" clId="{70314F1B-CBF3-224D-BBDE-9E17592A5CCB}" dt="2024-05-23T16:21:52.639" v="232" actId="20578"/>
        <pc:sldMkLst>
          <pc:docMk/>
          <pc:sldMk cId="103434881" sldId="258"/>
        </pc:sldMkLst>
        <pc:spChg chg="mod">
          <ac:chgData name="Niloofar Hosseini" userId="eb3e3110-2622-43cd-88f0-a4c46bd91734" providerId="ADAL" clId="{70314F1B-CBF3-224D-BBDE-9E17592A5CCB}" dt="2024-05-23T16:21:42.663" v="229" actId="20577"/>
          <ac:spMkLst>
            <pc:docMk/>
            <pc:sldMk cId="103434881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70314F1B-CBF3-224D-BBDE-9E17592A5CCB}" dt="2024-05-23T16:22:25.001" v="327" actId="2696"/>
        <pc:sldMkLst>
          <pc:docMk/>
          <pc:sldMk cId="289161478" sldId="259"/>
        </pc:sldMkLst>
      </pc:sldChg>
      <pc:sldChg chg="del">
        <pc:chgData name="Niloofar Hosseini" userId="eb3e3110-2622-43cd-88f0-a4c46bd91734" providerId="ADAL" clId="{70314F1B-CBF3-224D-BBDE-9E17592A5CCB}" dt="2024-05-23T16:22:26.304" v="328" actId="2696"/>
        <pc:sldMkLst>
          <pc:docMk/>
          <pc:sldMk cId="154823367" sldId="260"/>
        </pc:sldMkLst>
      </pc:sldChg>
      <pc:sldChg chg="modSp mod">
        <pc:chgData name="Niloofar Hosseini" userId="eb3e3110-2622-43cd-88f0-a4c46bd91734" providerId="ADAL" clId="{70314F1B-CBF3-224D-BBDE-9E17592A5CCB}" dt="2024-05-23T16:24:11.781" v="522" actId="403"/>
        <pc:sldMkLst>
          <pc:docMk/>
          <pc:sldMk cId="465763431" sldId="262"/>
        </pc:sldMkLst>
        <pc:spChg chg="mod">
          <ac:chgData name="Niloofar Hosseini" userId="eb3e3110-2622-43cd-88f0-a4c46bd91734" providerId="ADAL" clId="{70314F1B-CBF3-224D-BBDE-9E17592A5CCB}" dt="2024-05-23T16:24:11.781" v="522" actId="403"/>
          <ac:spMkLst>
            <pc:docMk/>
            <pc:sldMk cId="465763431" sldId="262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70314F1B-CBF3-224D-BBDE-9E17592A5CCB}" dt="2024-05-23T16:24:19.580" v="523" actId="2696"/>
        <pc:sldMkLst>
          <pc:docMk/>
          <pc:sldMk cId="3282991466" sldId="263"/>
        </pc:sldMkLst>
      </pc:sldChg>
      <pc:sldChg chg="del">
        <pc:chgData name="Niloofar Hosseini" userId="eb3e3110-2622-43cd-88f0-a4c46bd91734" providerId="ADAL" clId="{70314F1B-CBF3-224D-BBDE-9E17592A5CCB}" dt="2024-05-23T16:21:46.883" v="230" actId="2696"/>
        <pc:sldMkLst>
          <pc:docMk/>
          <pc:sldMk cId="1425477150" sldId="265"/>
        </pc:sldMkLst>
      </pc:sldChg>
      <pc:sldChg chg="del">
        <pc:chgData name="Niloofar Hosseini" userId="eb3e3110-2622-43cd-88f0-a4c46bd91734" providerId="ADAL" clId="{70314F1B-CBF3-224D-BBDE-9E17592A5CCB}" dt="2024-05-23T16:22:27.313" v="329" actId="2696"/>
        <pc:sldMkLst>
          <pc:docMk/>
          <pc:sldMk cId="504090433" sldId="266"/>
        </pc:sldMkLst>
      </pc:sldChg>
      <pc:sldChg chg="del">
        <pc:chgData name="Niloofar Hosseini" userId="eb3e3110-2622-43cd-88f0-a4c46bd91734" providerId="ADAL" clId="{70314F1B-CBF3-224D-BBDE-9E17592A5CCB}" dt="2024-05-23T16:22:27.995" v="330" actId="2696"/>
        <pc:sldMkLst>
          <pc:docMk/>
          <pc:sldMk cId="4127141889" sldId="267"/>
        </pc:sldMkLst>
      </pc:sldChg>
      <pc:sldChg chg="del">
        <pc:chgData name="Niloofar Hosseini" userId="eb3e3110-2622-43cd-88f0-a4c46bd91734" providerId="ADAL" clId="{70314F1B-CBF3-224D-BBDE-9E17592A5CCB}" dt="2024-05-23T16:24:20.953" v="524" actId="2696"/>
        <pc:sldMkLst>
          <pc:docMk/>
          <pc:sldMk cId="1753889926" sldId="268"/>
        </pc:sldMkLst>
      </pc:sldChg>
      <pc:sldChg chg="del">
        <pc:chgData name="Niloofar Hosseini" userId="eb3e3110-2622-43cd-88f0-a4c46bd91734" providerId="ADAL" clId="{70314F1B-CBF3-224D-BBDE-9E17592A5CCB}" dt="2024-05-23T16:24:21.620" v="525" actId="2696"/>
        <pc:sldMkLst>
          <pc:docMk/>
          <pc:sldMk cId="4251417033" sldId="269"/>
        </pc:sldMkLst>
      </pc:sldChg>
      <pc:sldChg chg="setBg">
        <pc:chgData name="Niloofar Hosseini" userId="eb3e3110-2622-43cd-88f0-a4c46bd91734" providerId="ADAL" clId="{70314F1B-CBF3-224D-BBDE-9E17592A5CCB}" dt="2024-05-23T16:18:56.133" v="6"/>
        <pc:sldMkLst>
          <pc:docMk/>
          <pc:sldMk cId="4011732571" sldId="270"/>
        </pc:sldMkLst>
      </pc:sldChg>
      <pc:sldChg chg="setBg">
        <pc:chgData name="Niloofar Hosseini" userId="eb3e3110-2622-43cd-88f0-a4c46bd91734" providerId="ADAL" clId="{70314F1B-CBF3-224D-BBDE-9E17592A5CCB}" dt="2024-05-23T16:18:49.361" v="4"/>
        <pc:sldMkLst>
          <pc:docMk/>
          <pc:sldMk cId="1094749413" sldId="271"/>
        </pc:sldMkLst>
      </pc:sldChg>
      <pc:sldChg chg="modSp add mod">
        <pc:chgData name="Niloofar Hosseini" userId="eb3e3110-2622-43cd-88f0-a4c46bd91734" providerId="ADAL" clId="{70314F1B-CBF3-224D-BBDE-9E17592A5CCB}" dt="2024-05-23T16:22:23.235" v="326" actId="20577"/>
        <pc:sldMkLst>
          <pc:docMk/>
          <pc:sldMk cId="2998584519" sldId="272"/>
        </pc:sldMkLst>
        <pc:spChg chg="mod">
          <ac:chgData name="Niloofar Hosseini" userId="eb3e3110-2622-43cd-88f0-a4c46bd91734" providerId="ADAL" clId="{70314F1B-CBF3-224D-BBDE-9E17592A5CCB}" dt="2024-05-23T16:22:23.235" v="326" actId="20577"/>
          <ac:spMkLst>
            <pc:docMk/>
            <pc:sldMk cId="2998584519" sldId="272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70314F1B-CBF3-224D-BBDE-9E17592A5CCB}" dt="2024-05-23T16:22:31.395" v="332" actId="20578"/>
        <pc:sldMkLst>
          <pc:docMk/>
          <pc:sldMk cId="3607013832" sldId="273"/>
        </pc:sldMkLst>
      </pc:sldChg>
      <pc:sldChg chg="add ord">
        <pc:chgData name="Niloofar Hosseini" userId="eb3e3110-2622-43cd-88f0-a4c46bd91734" providerId="ADAL" clId="{70314F1B-CBF3-224D-BBDE-9E17592A5CCB}" dt="2024-05-23T16:24:24.903" v="527" actId="20578"/>
        <pc:sldMkLst>
          <pc:docMk/>
          <pc:sldMk cId="1436857988" sldId="274"/>
        </pc:sldMkLst>
      </pc:sldChg>
      <pc:sldMasterChg chg="setBg modSldLayout">
        <pc:chgData name="Niloofar Hosseini" userId="eb3e3110-2622-43cd-88f0-a4c46bd91734" providerId="ADAL" clId="{70314F1B-CBF3-224D-BBDE-9E17592A5CCB}" dt="2024-05-23T16:18:42.120" v="2"/>
        <pc:sldMasterMkLst>
          <pc:docMk/>
          <pc:sldMasterMk cId="3758041219" sldId="2147483648"/>
        </pc:sldMasterMkLst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1302632517" sldId="2147483649"/>
          </pc:sldLayoutMkLst>
        </pc:sldLayoutChg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667991514" sldId="2147483650"/>
          </pc:sldLayoutMkLst>
        </pc:sldLayoutChg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1669511171" sldId="2147483651"/>
          </pc:sldLayoutMkLst>
        </pc:sldLayoutChg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3255133849" sldId="2147483652"/>
          </pc:sldLayoutMkLst>
        </pc:sldLayoutChg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3732106735" sldId="2147483653"/>
          </pc:sldLayoutMkLst>
        </pc:sldLayoutChg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2100885045" sldId="2147483654"/>
          </pc:sldLayoutMkLst>
        </pc:sldLayoutChg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67540004" sldId="2147483655"/>
          </pc:sldLayoutMkLst>
        </pc:sldLayoutChg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1079460167" sldId="2147483656"/>
          </pc:sldLayoutMkLst>
        </pc:sldLayoutChg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1516640602" sldId="2147483657"/>
          </pc:sldLayoutMkLst>
        </pc:sldLayoutChg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4144969303" sldId="2147483658"/>
          </pc:sldLayoutMkLst>
        </pc:sldLayoutChg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317792483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011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449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286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95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073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826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117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493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562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91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2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8920B-A20D-4A28-83DA-BD60F391A28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3396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4749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54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خواندی  مرا  به  روی 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آبـهـا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 جایی که بس عمیق  است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آنجا که پر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زِ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رمز و راز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اعماقی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نو ایمانی نو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52026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نام تو را من می خوانم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چشمانم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برافرازم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، موجها خیزند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جانم در تو چه آرام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 با تو و تو با من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3434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54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فیض عظیم تو در عمق 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دستان توست هادی مرا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هرجا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بترسم یا بلغزم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همراهی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ملجای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98584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نام تو را من می خوانم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چشمانم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برافرازم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، موجها خیزند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جانم در تو چه آرام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 با تو و تو با من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0701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691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آه ای روح خدا هدایت کن تو مرا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همان جایی که تو خواهی بگذار بر آبها راه روم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عمق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هایی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تازه از روح مرا ساکن ساز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ایمانم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محکم تر کن در حضور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منجیم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65763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نام تو را من می خوانم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چشمانم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برافرازم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، موجها خیزند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جانم در تو چه آرام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 با تو و تو با من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6857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1732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157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6</cp:revision>
  <dcterms:created xsi:type="dcterms:W3CDTF">2018-11-09T18:01:39Z</dcterms:created>
  <dcterms:modified xsi:type="dcterms:W3CDTF">2025-05-01T13:59:56Z</dcterms:modified>
</cp:coreProperties>
</file>