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7" r:id="rId2"/>
    <p:sldId id="257" r:id="rId3"/>
    <p:sldId id="258" r:id="rId4"/>
    <p:sldId id="268" r:id="rId5"/>
    <p:sldId id="269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BC4F47F-3DD8-7D4F-A8C6-6C7844E4DC64}"/>
    <pc:docChg chg="addSld delSld modSld sldOrd modMainMaster">
      <pc:chgData name="Niloofar Hosseini" userId="eb3e3110-2622-43cd-88f0-a4c46bd91734" providerId="ADAL" clId="{BBC4F47F-3DD8-7D4F-A8C6-6C7844E4DC64}" dt="2024-05-23T11:41:16.744" v="396" actId="20578"/>
      <pc:docMkLst>
        <pc:docMk/>
      </pc:docMkLst>
      <pc:sldChg chg="addSp delSp modSp mod setBg">
        <pc:chgData name="Niloofar Hosseini" userId="eb3e3110-2622-43cd-88f0-a4c46bd91734" providerId="ADAL" clId="{BBC4F47F-3DD8-7D4F-A8C6-6C7844E4DC64}" dt="2024-05-23T11:40:31.682" v="293"/>
        <pc:sldMkLst>
          <pc:docMk/>
          <pc:sldMk cId="1922558" sldId="257"/>
        </pc:sldMkLst>
        <pc:spChg chg="add del mod">
          <ac:chgData name="Niloofar Hosseini" userId="eb3e3110-2622-43cd-88f0-a4c46bd91734" providerId="ADAL" clId="{BBC4F47F-3DD8-7D4F-A8C6-6C7844E4DC64}" dt="2024-05-23T11:40:31.682" v="293"/>
          <ac:spMkLst>
            <pc:docMk/>
            <pc:sldMk cId="1922558" sldId="257"/>
            <ac:spMk id="2" creationId="{3089F517-00B9-49FE-48E8-47E6D33E645F}"/>
          </ac:spMkLst>
        </pc:spChg>
        <pc:spChg chg="mod">
          <ac:chgData name="Niloofar Hosseini" userId="eb3e3110-2622-43cd-88f0-a4c46bd91734" providerId="ADAL" clId="{BBC4F47F-3DD8-7D4F-A8C6-6C7844E4DC64}" dt="2024-05-23T11:39:42.168" v="170" actId="20577"/>
          <ac:spMkLst>
            <pc:docMk/>
            <pc:sldMk cId="192255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BBC4F47F-3DD8-7D4F-A8C6-6C7844E4DC64}" dt="2024-05-23T11:40:35.714" v="295" actId="404"/>
        <pc:sldMkLst>
          <pc:docMk/>
          <pc:sldMk cId="2427615403" sldId="258"/>
        </pc:sldMkLst>
        <pc:spChg chg="mod">
          <ac:chgData name="Niloofar Hosseini" userId="eb3e3110-2622-43cd-88f0-a4c46bd91734" providerId="ADAL" clId="{BBC4F47F-3DD8-7D4F-A8C6-6C7844E4DC64}" dt="2024-05-23T11:40:35.714" v="295" actId="404"/>
          <ac:spMkLst>
            <pc:docMk/>
            <pc:sldMk cId="2427615403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BC4F47F-3DD8-7D4F-A8C6-6C7844E4DC64}" dt="2024-05-23T11:41:12.314" v="391" actId="2696"/>
        <pc:sldMkLst>
          <pc:docMk/>
          <pc:sldMk cId="1136595593" sldId="259"/>
        </pc:sldMkLst>
      </pc:sldChg>
      <pc:sldChg chg="del">
        <pc:chgData name="Niloofar Hosseini" userId="eb3e3110-2622-43cd-88f0-a4c46bd91734" providerId="ADAL" clId="{BBC4F47F-3DD8-7D4F-A8C6-6C7844E4DC64}" dt="2024-05-23T11:40:30.923" v="291" actId="2696"/>
        <pc:sldMkLst>
          <pc:docMk/>
          <pc:sldMk cId="2078482724" sldId="261"/>
        </pc:sldMkLst>
      </pc:sldChg>
      <pc:sldChg chg="del">
        <pc:chgData name="Niloofar Hosseini" userId="eb3e3110-2622-43cd-88f0-a4c46bd91734" providerId="ADAL" clId="{BBC4F47F-3DD8-7D4F-A8C6-6C7844E4DC64}" dt="2024-05-23T11:40:40.745" v="296" actId="2696"/>
        <pc:sldMkLst>
          <pc:docMk/>
          <pc:sldMk cId="2523229226" sldId="262"/>
        </pc:sldMkLst>
      </pc:sldChg>
      <pc:sldChg chg="del">
        <pc:chgData name="Niloofar Hosseini" userId="eb3e3110-2622-43cd-88f0-a4c46bd91734" providerId="ADAL" clId="{BBC4F47F-3DD8-7D4F-A8C6-6C7844E4DC64}" dt="2024-05-23T11:41:12.629" v="392" actId="2696"/>
        <pc:sldMkLst>
          <pc:docMk/>
          <pc:sldMk cId="892586947" sldId="263"/>
        </pc:sldMkLst>
      </pc:sldChg>
      <pc:sldChg chg="del">
        <pc:chgData name="Niloofar Hosseini" userId="eb3e3110-2622-43cd-88f0-a4c46bd91734" providerId="ADAL" clId="{BBC4F47F-3DD8-7D4F-A8C6-6C7844E4DC64}" dt="2024-05-23T11:41:12.950" v="393" actId="2696"/>
        <pc:sldMkLst>
          <pc:docMk/>
          <pc:sldMk cId="1615289728" sldId="264"/>
        </pc:sldMkLst>
      </pc:sldChg>
      <pc:sldChg chg="del">
        <pc:chgData name="Niloofar Hosseini" userId="eb3e3110-2622-43cd-88f0-a4c46bd91734" providerId="ADAL" clId="{BBC4F47F-3DD8-7D4F-A8C6-6C7844E4DC64}" dt="2024-05-23T11:41:13.571" v="394" actId="2696"/>
        <pc:sldMkLst>
          <pc:docMk/>
          <pc:sldMk cId="2537523789" sldId="265"/>
        </pc:sldMkLst>
      </pc:sldChg>
      <pc:sldChg chg="setBg">
        <pc:chgData name="Niloofar Hosseini" userId="eb3e3110-2622-43cd-88f0-a4c46bd91734" providerId="ADAL" clId="{BBC4F47F-3DD8-7D4F-A8C6-6C7844E4DC64}" dt="2024-05-23T11:37:48.740" v="20"/>
        <pc:sldMkLst>
          <pc:docMk/>
          <pc:sldMk cId="2842767833" sldId="266"/>
        </pc:sldMkLst>
      </pc:sldChg>
      <pc:sldChg chg="setBg">
        <pc:chgData name="Niloofar Hosseini" userId="eb3e3110-2622-43cd-88f0-a4c46bd91734" providerId="ADAL" clId="{BBC4F47F-3DD8-7D4F-A8C6-6C7844E4DC64}" dt="2024-05-23T11:37:44.728" v="18"/>
        <pc:sldMkLst>
          <pc:docMk/>
          <pc:sldMk cId="74406445" sldId="267"/>
        </pc:sldMkLst>
      </pc:sldChg>
      <pc:sldChg chg="modSp add mod ord">
        <pc:chgData name="Niloofar Hosseini" userId="eb3e3110-2622-43cd-88f0-a4c46bd91734" providerId="ADAL" clId="{BBC4F47F-3DD8-7D4F-A8C6-6C7844E4DC64}" dt="2024-05-23T11:41:10.549" v="390" actId="20577"/>
        <pc:sldMkLst>
          <pc:docMk/>
          <pc:sldMk cId="1785606020" sldId="268"/>
        </pc:sldMkLst>
        <pc:spChg chg="mod">
          <ac:chgData name="Niloofar Hosseini" userId="eb3e3110-2622-43cd-88f0-a4c46bd91734" providerId="ADAL" clId="{BBC4F47F-3DD8-7D4F-A8C6-6C7844E4DC64}" dt="2024-05-23T11:41:10.549" v="390" actId="20577"/>
          <ac:spMkLst>
            <pc:docMk/>
            <pc:sldMk cId="1785606020" sldId="26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BBC4F47F-3DD8-7D4F-A8C6-6C7844E4DC64}" dt="2024-05-23T11:41:16.744" v="396" actId="20578"/>
        <pc:sldMkLst>
          <pc:docMk/>
          <pc:sldMk cId="1333964619" sldId="269"/>
        </pc:sldMkLst>
      </pc:sldChg>
      <pc:sldMasterChg chg="setBg modSldLayout">
        <pc:chgData name="Niloofar Hosseini" userId="eb3e3110-2622-43cd-88f0-a4c46bd91734" providerId="ADAL" clId="{BBC4F47F-3DD8-7D4F-A8C6-6C7844E4DC64}" dt="2024-05-23T11:37:37.833" v="16"/>
        <pc:sldMasterMkLst>
          <pc:docMk/>
          <pc:sldMasterMk cId="2548541599" sldId="2147483672"/>
        </pc:sldMasterMkLst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2754845510" sldId="2147483673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801967992" sldId="2147483674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776510818" sldId="2147483675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3074326091" sldId="2147483676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1801298743" sldId="2147483677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3968098888" sldId="2147483678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2524266496" sldId="2147483679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20016278" sldId="2147483680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1937202016" sldId="2147483681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3855323267" sldId="2147483682"/>
          </pc:sldLayoutMkLst>
        </pc:sldLayoutChg>
        <pc:sldLayoutChg chg="setBg">
          <pc:chgData name="Niloofar Hosseini" userId="eb3e3110-2622-43cd-88f0-a4c46bd91734" providerId="ADAL" clId="{BBC4F47F-3DD8-7D4F-A8C6-6C7844E4DC64}" dt="2024-05-23T11:37:37.833" v="16"/>
          <pc:sldLayoutMkLst>
            <pc:docMk/>
            <pc:sldMasterMk cId="2548541599" sldId="2147483672"/>
            <pc:sldLayoutMk cId="1874560257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3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4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2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3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9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60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6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2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096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0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خالق آسمان زمین و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آشکار شد جلالت در خلقت انسان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ملائک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سرایند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مهر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محبتت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محبت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زائل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نگردد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6829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تمام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وجودم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ستایم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را شاه شاهان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خوانم زیباترین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زانو زنم سر فرود آورم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61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خالق آسمان زمین و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قلب سیاهم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گشت تابان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دعا کنم بشنو تو صدایم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بهر تو خوانم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60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6829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تمام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وجودم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ستایم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 را شاه شاهان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خوانم زیباترین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زانو زنم سر فرود آورم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6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767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88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2019-02-21T13:49:41Z</dcterms:created>
  <dcterms:modified xsi:type="dcterms:W3CDTF">2025-05-01T13:59:07Z</dcterms:modified>
</cp:coreProperties>
</file>