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1" r:id="rId2"/>
    <p:sldId id="256" r:id="rId3"/>
    <p:sldId id="258" r:id="rId4"/>
    <p:sldId id="259" r:id="rId5"/>
    <p:sldId id="275" r:id="rId6"/>
    <p:sldId id="276" r:id="rId7"/>
    <p:sldId id="277" r:id="rId8"/>
    <p:sldId id="278" r:id="rId9"/>
    <p:sldId id="279" r:id="rId10"/>
    <p:sldId id="270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-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178A9894-530C-3146-A1FD-F8607C6C2736}"/>
    <pc:docChg chg="undo custSel addSld delSld modSld sldOrd modMainMaster">
      <pc:chgData name="Niloofar Hosseini" userId="eb3e3110-2622-43cd-88f0-a4c46bd91734" providerId="ADAL" clId="{178A9894-530C-3146-A1FD-F8607C6C2736}" dt="2024-05-23T11:33:17.125" v="642" actId="20578"/>
      <pc:docMkLst>
        <pc:docMk/>
      </pc:docMkLst>
      <pc:sldChg chg="addSp delSp modSp mod">
        <pc:chgData name="Niloofar Hosseini" userId="eb3e3110-2622-43cd-88f0-a4c46bd91734" providerId="ADAL" clId="{178A9894-530C-3146-A1FD-F8607C6C2736}" dt="2024-05-23T11:23:00.603" v="149"/>
        <pc:sldMkLst>
          <pc:docMk/>
          <pc:sldMk cId="577156140" sldId="256"/>
        </pc:sldMkLst>
        <pc:spChg chg="add del mod">
          <ac:chgData name="Niloofar Hosseini" userId="eb3e3110-2622-43cd-88f0-a4c46bd91734" providerId="ADAL" clId="{178A9894-530C-3146-A1FD-F8607C6C2736}" dt="2024-05-23T11:23:00.603" v="149"/>
          <ac:spMkLst>
            <pc:docMk/>
            <pc:sldMk cId="577156140" sldId="256"/>
            <ac:spMk id="2" creationId="{39742BCC-ABDE-9866-3DEC-7253A5854C77}"/>
          </ac:spMkLst>
        </pc:spChg>
        <pc:spChg chg="mod">
          <ac:chgData name="Niloofar Hosseini" userId="eb3e3110-2622-43cd-88f0-a4c46bd91734" providerId="ADAL" clId="{178A9894-530C-3146-A1FD-F8607C6C2736}" dt="2024-05-23T11:22:59.287" v="147" actId="20577"/>
          <ac:spMkLst>
            <pc:docMk/>
            <pc:sldMk cId="577156140" sldId="256"/>
            <ac:spMk id="4" creationId="{00000000-0000-0000-0000-000000000000}"/>
          </ac:spMkLst>
        </pc:spChg>
      </pc:sldChg>
      <pc:sldChg chg="modSp del mod">
        <pc:chgData name="Niloofar Hosseini" userId="eb3e3110-2622-43cd-88f0-a4c46bd91734" providerId="ADAL" clId="{178A9894-530C-3146-A1FD-F8607C6C2736}" dt="2024-05-23T11:23:19.370" v="169" actId="2696"/>
        <pc:sldMkLst>
          <pc:docMk/>
          <pc:sldMk cId="4017269610" sldId="257"/>
        </pc:sldMkLst>
        <pc:spChg chg="mod">
          <ac:chgData name="Niloofar Hosseini" userId="eb3e3110-2622-43cd-88f0-a4c46bd91734" providerId="ADAL" clId="{178A9894-530C-3146-A1FD-F8607C6C2736}" dt="2024-05-23T11:23:16.102" v="168" actId="20577"/>
          <ac:spMkLst>
            <pc:docMk/>
            <pc:sldMk cId="4017269610" sldId="257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178A9894-530C-3146-A1FD-F8607C6C2736}" dt="2024-05-23T11:30:12.533" v="278" actId="20577"/>
        <pc:sldMkLst>
          <pc:docMk/>
          <pc:sldMk cId="3628469012" sldId="258"/>
        </pc:sldMkLst>
        <pc:spChg chg="mod">
          <ac:chgData name="Niloofar Hosseini" userId="eb3e3110-2622-43cd-88f0-a4c46bd91734" providerId="ADAL" clId="{178A9894-530C-3146-A1FD-F8607C6C2736}" dt="2024-05-23T11:30:12.533" v="278" actId="20577"/>
          <ac:spMkLst>
            <pc:docMk/>
            <pc:sldMk cId="3628469012" sldId="258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178A9894-530C-3146-A1FD-F8607C6C2736}" dt="2024-05-23T11:31:32.339" v="389" actId="255"/>
        <pc:sldMkLst>
          <pc:docMk/>
          <pc:sldMk cId="2139369461" sldId="259"/>
        </pc:sldMkLst>
        <pc:spChg chg="mod">
          <ac:chgData name="Niloofar Hosseini" userId="eb3e3110-2622-43cd-88f0-a4c46bd91734" providerId="ADAL" clId="{178A9894-530C-3146-A1FD-F8607C6C2736}" dt="2024-05-23T11:31:32.339" v="389" actId="255"/>
          <ac:spMkLst>
            <pc:docMk/>
            <pc:sldMk cId="2139369461" sldId="259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178A9894-530C-3146-A1FD-F8607C6C2736}" dt="2024-05-23T11:33:04.085" v="631" actId="2696"/>
        <pc:sldMkLst>
          <pc:docMk/>
          <pc:sldMk cId="680062515" sldId="260"/>
        </pc:sldMkLst>
      </pc:sldChg>
      <pc:sldChg chg="del">
        <pc:chgData name="Niloofar Hosseini" userId="eb3e3110-2622-43cd-88f0-a4c46bd91734" providerId="ADAL" clId="{178A9894-530C-3146-A1FD-F8607C6C2736}" dt="2024-05-23T11:33:04.441" v="632" actId="2696"/>
        <pc:sldMkLst>
          <pc:docMk/>
          <pc:sldMk cId="3334760218" sldId="261"/>
        </pc:sldMkLst>
      </pc:sldChg>
      <pc:sldChg chg="del">
        <pc:chgData name="Niloofar Hosseini" userId="eb3e3110-2622-43cd-88f0-a4c46bd91734" providerId="ADAL" clId="{178A9894-530C-3146-A1FD-F8607C6C2736}" dt="2024-05-23T11:33:04.839" v="633" actId="2696"/>
        <pc:sldMkLst>
          <pc:docMk/>
          <pc:sldMk cId="1341012061" sldId="262"/>
        </pc:sldMkLst>
      </pc:sldChg>
      <pc:sldChg chg="del">
        <pc:chgData name="Niloofar Hosseini" userId="eb3e3110-2622-43cd-88f0-a4c46bd91734" providerId="ADAL" clId="{178A9894-530C-3146-A1FD-F8607C6C2736}" dt="2024-05-23T11:33:05.222" v="634" actId="2696"/>
        <pc:sldMkLst>
          <pc:docMk/>
          <pc:sldMk cId="2311705184" sldId="263"/>
        </pc:sldMkLst>
      </pc:sldChg>
      <pc:sldChg chg="del">
        <pc:chgData name="Niloofar Hosseini" userId="eb3e3110-2622-43cd-88f0-a4c46bd91734" providerId="ADAL" clId="{178A9894-530C-3146-A1FD-F8607C6C2736}" dt="2024-05-23T11:33:05.639" v="635" actId="2696"/>
        <pc:sldMkLst>
          <pc:docMk/>
          <pc:sldMk cId="1139687367" sldId="264"/>
        </pc:sldMkLst>
      </pc:sldChg>
      <pc:sldChg chg="del">
        <pc:chgData name="Niloofar Hosseini" userId="eb3e3110-2622-43cd-88f0-a4c46bd91734" providerId="ADAL" clId="{178A9894-530C-3146-A1FD-F8607C6C2736}" dt="2024-05-23T11:33:06.033" v="636" actId="2696"/>
        <pc:sldMkLst>
          <pc:docMk/>
          <pc:sldMk cId="3667707784" sldId="265"/>
        </pc:sldMkLst>
      </pc:sldChg>
      <pc:sldChg chg="del">
        <pc:chgData name="Niloofar Hosseini" userId="eb3e3110-2622-43cd-88f0-a4c46bd91734" providerId="ADAL" clId="{178A9894-530C-3146-A1FD-F8607C6C2736}" dt="2024-05-23T11:33:06.427" v="637" actId="2696"/>
        <pc:sldMkLst>
          <pc:docMk/>
          <pc:sldMk cId="1640574601" sldId="266"/>
        </pc:sldMkLst>
      </pc:sldChg>
      <pc:sldChg chg="setBg">
        <pc:chgData name="Niloofar Hosseini" userId="eb3e3110-2622-43cd-88f0-a4c46bd91734" providerId="ADAL" clId="{178A9894-530C-3146-A1FD-F8607C6C2736}" dt="2024-05-23T11:21:23.041" v="17"/>
        <pc:sldMkLst>
          <pc:docMk/>
          <pc:sldMk cId="846229762" sldId="270"/>
        </pc:sldMkLst>
      </pc:sldChg>
      <pc:sldChg chg="setBg">
        <pc:chgData name="Niloofar Hosseini" userId="eb3e3110-2622-43cd-88f0-a4c46bd91734" providerId="ADAL" clId="{178A9894-530C-3146-A1FD-F8607C6C2736}" dt="2024-05-23T11:21:17.169" v="15"/>
        <pc:sldMkLst>
          <pc:docMk/>
          <pc:sldMk cId="2177502900" sldId="271"/>
        </pc:sldMkLst>
      </pc:sldChg>
      <pc:sldChg chg="del">
        <pc:chgData name="Niloofar Hosseini" userId="eb3e3110-2622-43cd-88f0-a4c46bd91734" providerId="ADAL" clId="{178A9894-530C-3146-A1FD-F8607C6C2736}" dt="2024-05-23T11:33:06.824" v="638" actId="2696"/>
        <pc:sldMkLst>
          <pc:docMk/>
          <pc:sldMk cId="1295474764" sldId="272"/>
        </pc:sldMkLst>
      </pc:sldChg>
      <pc:sldChg chg="del">
        <pc:chgData name="Niloofar Hosseini" userId="eb3e3110-2622-43cd-88f0-a4c46bd91734" providerId="ADAL" clId="{178A9894-530C-3146-A1FD-F8607C6C2736}" dt="2024-05-23T11:33:07.240" v="639" actId="2696"/>
        <pc:sldMkLst>
          <pc:docMk/>
          <pc:sldMk cId="1318664581" sldId="273"/>
        </pc:sldMkLst>
      </pc:sldChg>
      <pc:sldChg chg="del">
        <pc:chgData name="Niloofar Hosseini" userId="eb3e3110-2622-43cd-88f0-a4c46bd91734" providerId="ADAL" clId="{178A9894-530C-3146-A1FD-F8607C6C2736}" dt="2024-05-23T11:33:07.713" v="640" actId="2696"/>
        <pc:sldMkLst>
          <pc:docMk/>
          <pc:sldMk cId="3521344071" sldId="274"/>
        </pc:sldMkLst>
      </pc:sldChg>
      <pc:sldChg chg="modSp add mod">
        <pc:chgData name="Niloofar Hosseini" userId="eb3e3110-2622-43cd-88f0-a4c46bd91734" providerId="ADAL" clId="{178A9894-530C-3146-A1FD-F8607C6C2736}" dt="2024-05-23T11:32:15.813" v="522" actId="20577"/>
        <pc:sldMkLst>
          <pc:docMk/>
          <pc:sldMk cId="3828882810" sldId="275"/>
        </pc:sldMkLst>
        <pc:spChg chg="mod">
          <ac:chgData name="Niloofar Hosseini" userId="eb3e3110-2622-43cd-88f0-a4c46bd91734" providerId="ADAL" clId="{178A9894-530C-3146-A1FD-F8607C6C2736}" dt="2024-05-23T11:32:15.813" v="522" actId="20577"/>
          <ac:spMkLst>
            <pc:docMk/>
            <pc:sldMk cId="3828882810" sldId="275"/>
            <ac:spMk id="4" creationId="{00000000-0000-0000-0000-000000000000}"/>
          </ac:spMkLst>
        </pc:spChg>
      </pc:sldChg>
      <pc:sldChg chg="modSp add mod ord">
        <pc:chgData name="Niloofar Hosseini" userId="eb3e3110-2622-43cd-88f0-a4c46bd91734" providerId="ADAL" clId="{178A9894-530C-3146-A1FD-F8607C6C2736}" dt="2024-05-23T11:32:43.470" v="574" actId="20577"/>
        <pc:sldMkLst>
          <pc:docMk/>
          <pc:sldMk cId="1657873750" sldId="276"/>
        </pc:sldMkLst>
        <pc:spChg chg="mod">
          <ac:chgData name="Niloofar Hosseini" userId="eb3e3110-2622-43cd-88f0-a4c46bd91734" providerId="ADAL" clId="{178A9894-530C-3146-A1FD-F8607C6C2736}" dt="2024-05-23T11:32:43.470" v="574" actId="20577"/>
          <ac:spMkLst>
            <pc:docMk/>
            <pc:sldMk cId="1657873750" sldId="276"/>
            <ac:spMk id="4" creationId="{00000000-0000-0000-0000-000000000000}"/>
          </ac:spMkLst>
        </pc:spChg>
      </pc:sldChg>
      <pc:sldChg chg="modSp add mod">
        <pc:chgData name="Niloofar Hosseini" userId="eb3e3110-2622-43cd-88f0-a4c46bd91734" providerId="ADAL" clId="{178A9894-530C-3146-A1FD-F8607C6C2736}" dt="2024-05-23T11:33:01.686" v="630" actId="20577"/>
        <pc:sldMkLst>
          <pc:docMk/>
          <pc:sldMk cId="2520786503" sldId="277"/>
        </pc:sldMkLst>
        <pc:spChg chg="mod">
          <ac:chgData name="Niloofar Hosseini" userId="eb3e3110-2622-43cd-88f0-a4c46bd91734" providerId="ADAL" clId="{178A9894-530C-3146-A1FD-F8607C6C2736}" dt="2024-05-23T11:33:01.686" v="630" actId="20577"/>
          <ac:spMkLst>
            <pc:docMk/>
            <pc:sldMk cId="2520786503" sldId="277"/>
            <ac:spMk id="4" creationId="{00000000-0000-0000-0000-000000000000}"/>
          </ac:spMkLst>
        </pc:spChg>
      </pc:sldChg>
      <pc:sldChg chg="add ord">
        <pc:chgData name="Niloofar Hosseini" userId="eb3e3110-2622-43cd-88f0-a4c46bd91734" providerId="ADAL" clId="{178A9894-530C-3146-A1FD-F8607C6C2736}" dt="2024-05-23T11:33:17.125" v="642" actId="20578"/>
        <pc:sldMkLst>
          <pc:docMk/>
          <pc:sldMk cId="2970747003" sldId="278"/>
        </pc:sldMkLst>
      </pc:sldChg>
      <pc:sldChg chg="add ord replId">
        <pc:chgData name="Niloofar Hosseini" userId="eb3e3110-2622-43cd-88f0-a4c46bd91734" providerId="ADAL" clId="{178A9894-530C-3146-A1FD-F8607C6C2736}" dt="2024-05-23T11:33:17.125" v="642" actId="20578"/>
        <pc:sldMkLst>
          <pc:docMk/>
          <pc:sldMk cId="507125496" sldId="279"/>
        </pc:sldMkLst>
      </pc:sldChg>
      <pc:sldMasterChg chg="setBg modSldLayout">
        <pc:chgData name="Niloofar Hosseini" userId="eb3e3110-2622-43cd-88f0-a4c46bd91734" providerId="ADAL" clId="{178A9894-530C-3146-A1FD-F8607C6C2736}" dt="2024-05-23T11:21:11.308" v="13"/>
        <pc:sldMasterMkLst>
          <pc:docMk/>
          <pc:sldMasterMk cId="2711533964" sldId="2147483648"/>
        </pc:sldMasterMkLst>
        <pc:sldLayoutChg chg="setBg">
          <pc:chgData name="Niloofar Hosseini" userId="eb3e3110-2622-43cd-88f0-a4c46bd91734" providerId="ADAL" clId="{178A9894-530C-3146-A1FD-F8607C6C2736}" dt="2024-05-23T11:21:11.308" v="13"/>
          <pc:sldLayoutMkLst>
            <pc:docMk/>
            <pc:sldMasterMk cId="2711533964" sldId="2147483648"/>
            <pc:sldLayoutMk cId="973475364" sldId="2147483649"/>
          </pc:sldLayoutMkLst>
        </pc:sldLayoutChg>
        <pc:sldLayoutChg chg="setBg">
          <pc:chgData name="Niloofar Hosseini" userId="eb3e3110-2622-43cd-88f0-a4c46bd91734" providerId="ADAL" clId="{178A9894-530C-3146-A1FD-F8607C6C2736}" dt="2024-05-23T11:21:11.308" v="13"/>
          <pc:sldLayoutMkLst>
            <pc:docMk/>
            <pc:sldMasterMk cId="2711533964" sldId="2147483648"/>
            <pc:sldLayoutMk cId="3039964503" sldId="2147483650"/>
          </pc:sldLayoutMkLst>
        </pc:sldLayoutChg>
        <pc:sldLayoutChg chg="setBg">
          <pc:chgData name="Niloofar Hosseini" userId="eb3e3110-2622-43cd-88f0-a4c46bd91734" providerId="ADAL" clId="{178A9894-530C-3146-A1FD-F8607C6C2736}" dt="2024-05-23T11:21:11.308" v="13"/>
          <pc:sldLayoutMkLst>
            <pc:docMk/>
            <pc:sldMasterMk cId="2711533964" sldId="2147483648"/>
            <pc:sldLayoutMk cId="3803916069" sldId="2147483651"/>
          </pc:sldLayoutMkLst>
        </pc:sldLayoutChg>
        <pc:sldLayoutChg chg="setBg">
          <pc:chgData name="Niloofar Hosseini" userId="eb3e3110-2622-43cd-88f0-a4c46bd91734" providerId="ADAL" clId="{178A9894-530C-3146-A1FD-F8607C6C2736}" dt="2024-05-23T11:21:11.308" v="13"/>
          <pc:sldLayoutMkLst>
            <pc:docMk/>
            <pc:sldMasterMk cId="2711533964" sldId="2147483648"/>
            <pc:sldLayoutMk cId="3030592504" sldId="2147483652"/>
          </pc:sldLayoutMkLst>
        </pc:sldLayoutChg>
        <pc:sldLayoutChg chg="setBg">
          <pc:chgData name="Niloofar Hosseini" userId="eb3e3110-2622-43cd-88f0-a4c46bd91734" providerId="ADAL" clId="{178A9894-530C-3146-A1FD-F8607C6C2736}" dt="2024-05-23T11:21:11.308" v="13"/>
          <pc:sldLayoutMkLst>
            <pc:docMk/>
            <pc:sldMasterMk cId="2711533964" sldId="2147483648"/>
            <pc:sldLayoutMk cId="515525411" sldId="2147483653"/>
          </pc:sldLayoutMkLst>
        </pc:sldLayoutChg>
        <pc:sldLayoutChg chg="setBg">
          <pc:chgData name="Niloofar Hosseini" userId="eb3e3110-2622-43cd-88f0-a4c46bd91734" providerId="ADAL" clId="{178A9894-530C-3146-A1FD-F8607C6C2736}" dt="2024-05-23T11:21:11.308" v="13"/>
          <pc:sldLayoutMkLst>
            <pc:docMk/>
            <pc:sldMasterMk cId="2711533964" sldId="2147483648"/>
            <pc:sldLayoutMk cId="219344839" sldId="2147483654"/>
          </pc:sldLayoutMkLst>
        </pc:sldLayoutChg>
        <pc:sldLayoutChg chg="setBg">
          <pc:chgData name="Niloofar Hosseini" userId="eb3e3110-2622-43cd-88f0-a4c46bd91734" providerId="ADAL" clId="{178A9894-530C-3146-A1FD-F8607C6C2736}" dt="2024-05-23T11:21:11.308" v="13"/>
          <pc:sldLayoutMkLst>
            <pc:docMk/>
            <pc:sldMasterMk cId="2711533964" sldId="2147483648"/>
            <pc:sldLayoutMk cId="891807849" sldId="2147483655"/>
          </pc:sldLayoutMkLst>
        </pc:sldLayoutChg>
        <pc:sldLayoutChg chg="setBg">
          <pc:chgData name="Niloofar Hosseini" userId="eb3e3110-2622-43cd-88f0-a4c46bd91734" providerId="ADAL" clId="{178A9894-530C-3146-A1FD-F8607C6C2736}" dt="2024-05-23T11:21:11.308" v="13"/>
          <pc:sldLayoutMkLst>
            <pc:docMk/>
            <pc:sldMasterMk cId="2711533964" sldId="2147483648"/>
            <pc:sldLayoutMk cId="3421877909" sldId="2147483656"/>
          </pc:sldLayoutMkLst>
        </pc:sldLayoutChg>
        <pc:sldLayoutChg chg="setBg">
          <pc:chgData name="Niloofar Hosseini" userId="eb3e3110-2622-43cd-88f0-a4c46bd91734" providerId="ADAL" clId="{178A9894-530C-3146-A1FD-F8607C6C2736}" dt="2024-05-23T11:21:11.308" v="13"/>
          <pc:sldLayoutMkLst>
            <pc:docMk/>
            <pc:sldMasterMk cId="2711533964" sldId="2147483648"/>
            <pc:sldLayoutMk cId="1616553660" sldId="2147483657"/>
          </pc:sldLayoutMkLst>
        </pc:sldLayoutChg>
        <pc:sldLayoutChg chg="setBg">
          <pc:chgData name="Niloofar Hosseini" userId="eb3e3110-2622-43cd-88f0-a4c46bd91734" providerId="ADAL" clId="{178A9894-530C-3146-A1FD-F8607C6C2736}" dt="2024-05-23T11:21:11.308" v="13"/>
          <pc:sldLayoutMkLst>
            <pc:docMk/>
            <pc:sldMasterMk cId="2711533964" sldId="2147483648"/>
            <pc:sldLayoutMk cId="1364988522" sldId="2147483658"/>
          </pc:sldLayoutMkLst>
        </pc:sldLayoutChg>
        <pc:sldLayoutChg chg="setBg">
          <pc:chgData name="Niloofar Hosseini" userId="eb3e3110-2622-43cd-88f0-a4c46bd91734" providerId="ADAL" clId="{178A9894-530C-3146-A1FD-F8607C6C2736}" dt="2024-05-23T11:21:11.308" v="13"/>
          <pc:sldLayoutMkLst>
            <pc:docMk/>
            <pc:sldMasterMk cId="2711533964" sldId="2147483648"/>
            <pc:sldLayoutMk cId="915535068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46C83-323E-4165-933B-26028BA47941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50F43-D4F2-4ECE-AB31-AB3E91C49BC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8926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46C83-323E-4165-933B-26028BA47941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50F43-D4F2-4ECE-AB31-AB3E91C49BC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8523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46C83-323E-4165-933B-26028BA47941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50F43-D4F2-4ECE-AB31-AB3E91C49BC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9080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46C83-323E-4165-933B-26028BA47941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50F43-D4F2-4ECE-AB31-AB3E91C49BC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0075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46C83-323E-4165-933B-26028BA47941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50F43-D4F2-4ECE-AB31-AB3E91C49BC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7787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46C83-323E-4165-933B-26028BA47941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50F43-D4F2-4ECE-AB31-AB3E91C49BC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5768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46C83-323E-4165-933B-26028BA47941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50F43-D4F2-4ECE-AB31-AB3E91C49BC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493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46C83-323E-4165-933B-26028BA47941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50F43-D4F2-4ECE-AB31-AB3E91C49BC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7013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46C83-323E-4165-933B-26028BA47941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50F43-D4F2-4ECE-AB31-AB3E91C49BC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9698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46C83-323E-4165-933B-26028BA47941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50F43-D4F2-4ECE-AB31-AB3E91C49BC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3169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46C83-323E-4165-933B-26028BA47941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50F43-D4F2-4ECE-AB31-AB3E91C49BC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6693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046C83-323E-4165-933B-26028BA47941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50F43-D4F2-4ECE-AB31-AB3E91C49BC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85299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775029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6229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2497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کلیسا کلیسا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قوت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ایمانداران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در هر جای این دنیا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کلیسا کلیسا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امیدت پایدار است به بازگشت عیسی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77156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2497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کلیسا کلیسا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نور پایداری در ظلمت این دنیا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کلیسا کلیسا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همیشه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وفاداری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به عهد و خون عیسی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284690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122078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جمع شوید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ایمانداران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از هر نقطه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ی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جهان</a:t>
            </a:r>
          </a:p>
          <a:p>
            <a:pPr algn="ctr" rtl="1">
              <a:lnSpc>
                <a:spcPct val="200000"/>
              </a:lnSpc>
            </a:pP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سرودها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بسراید بهر شاه شاهان</a:t>
            </a:r>
          </a:p>
          <a:p>
            <a:pPr algn="ctr" rtl="1">
              <a:lnSpc>
                <a:spcPct val="150000"/>
              </a:lnSpc>
            </a:pP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39369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02974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چون او وعده داده به زودی می آید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کلیسای خود را به آسمان می برد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چون او وعده داده به زودی می آید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عروس خود را به آسمان می برد</a:t>
            </a: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28882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2497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کلیسا کلیسا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همیشه با قوت ایستاده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کلیسا کلیسا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در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جفاها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نیز او پایدار مانده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578737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2497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کلیسا کلیسا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نورش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در تاریکی ها تابیده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کلیسا کلیسا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با حضور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خداوندم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ایستاده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207865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122078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جمع شوید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ایمانداران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از هر نقطه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جهان</a:t>
            </a:r>
          </a:p>
          <a:p>
            <a:pPr algn="ctr" rtl="1">
              <a:lnSpc>
                <a:spcPct val="20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سرودها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بسراید بهر شاه شاهان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707470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02974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چون او وعده داده به زودی می آید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کلیسای خود را به آسمان می برد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چون او وعده داده به زودی می آید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عروس خود را به آسمان می برد</a:t>
            </a: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071254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</TotalTime>
  <Words>155</Words>
  <Application>Microsoft Office PowerPoint</Application>
  <PresentationFormat>Widescreen</PresentationFormat>
  <Paragraphs>44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6</cp:revision>
  <dcterms:created xsi:type="dcterms:W3CDTF">2019-09-22T18:37:30Z</dcterms:created>
  <dcterms:modified xsi:type="dcterms:W3CDTF">2025-05-01T13:58:16Z</dcterms:modified>
</cp:coreProperties>
</file>