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0" r:id="rId6"/>
    <p:sldId id="266" r:id="rId7"/>
    <p:sldId id="267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C8F73E4-A20E-C34B-91BD-C6F0FB5B6BDF}"/>
    <pc:docChg chg="undo custSel addSld delSld modSld sldOrd modMainMaster">
      <pc:chgData name="Niloofar Hosseini" userId="eb3e3110-2622-43cd-88f0-a4c46bd91734" providerId="ADAL" clId="{6C8F73E4-A20E-C34B-91BD-C6F0FB5B6BDF}" dt="2024-05-23T11:20:00.259" v="283" actId="20578"/>
      <pc:docMkLst>
        <pc:docMk/>
      </pc:docMkLst>
      <pc:sldChg chg="addSp delSp modSp mod setBg">
        <pc:chgData name="Niloofar Hosseini" userId="eb3e3110-2622-43cd-88f0-a4c46bd91734" providerId="ADAL" clId="{6C8F73E4-A20E-C34B-91BD-C6F0FB5B6BDF}" dt="2024-05-23T11:17:10.657" v="91"/>
        <pc:sldMkLst>
          <pc:docMk/>
          <pc:sldMk cId="1583634384" sldId="256"/>
        </pc:sldMkLst>
        <pc:spChg chg="add del mod">
          <ac:chgData name="Niloofar Hosseini" userId="eb3e3110-2622-43cd-88f0-a4c46bd91734" providerId="ADAL" clId="{6C8F73E4-A20E-C34B-91BD-C6F0FB5B6BDF}" dt="2024-05-23T11:17:10.657" v="91"/>
          <ac:spMkLst>
            <pc:docMk/>
            <pc:sldMk cId="1583634384" sldId="256"/>
            <ac:spMk id="2" creationId="{CC86B2BC-47EF-33E0-1A80-4BB8D9FC3B8D}"/>
          </ac:spMkLst>
        </pc:spChg>
        <pc:spChg chg="mod">
          <ac:chgData name="Niloofar Hosseini" userId="eb3e3110-2622-43cd-88f0-a4c46bd91734" providerId="ADAL" clId="{6C8F73E4-A20E-C34B-91BD-C6F0FB5B6BDF}" dt="2024-05-23T11:17:02.921" v="89" actId="255"/>
          <ac:spMkLst>
            <pc:docMk/>
            <pc:sldMk cId="1583634384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C8F73E4-A20E-C34B-91BD-C6F0FB5B6BDF}" dt="2024-05-23T11:17:24.263" v="95" actId="20577"/>
        <pc:sldMkLst>
          <pc:docMk/>
          <pc:sldMk cId="3465330379" sldId="257"/>
        </pc:sldMkLst>
        <pc:spChg chg="mod">
          <ac:chgData name="Niloofar Hosseini" userId="eb3e3110-2622-43cd-88f0-a4c46bd91734" providerId="ADAL" clId="{6C8F73E4-A20E-C34B-91BD-C6F0FB5B6BDF}" dt="2024-05-23T11:17:24.263" v="95" actId="20577"/>
          <ac:spMkLst>
            <pc:docMk/>
            <pc:sldMk cId="346533037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C8F73E4-A20E-C34B-91BD-C6F0FB5B6BDF}" dt="2024-05-23T11:19:03.432" v="215" actId="20577"/>
        <pc:sldMkLst>
          <pc:docMk/>
          <pc:sldMk cId="410060918" sldId="258"/>
        </pc:sldMkLst>
        <pc:spChg chg="mod">
          <ac:chgData name="Niloofar Hosseini" userId="eb3e3110-2622-43cd-88f0-a4c46bd91734" providerId="ADAL" clId="{6C8F73E4-A20E-C34B-91BD-C6F0FB5B6BDF}" dt="2024-05-23T11:19:03.432" v="215" actId="20577"/>
          <ac:spMkLst>
            <pc:docMk/>
            <pc:sldMk cId="41006091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C8F73E4-A20E-C34B-91BD-C6F0FB5B6BDF}" dt="2024-05-23T11:19:15.244" v="216" actId="2696"/>
        <pc:sldMkLst>
          <pc:docMk/>
          <pc:sldMk cId="1452923282" sldId="259"/>
        </pc:sldMkLst>
      </pc:sldChg>
      <pc:sldChg chg="modSp mod">
        <pc:chgData name="Niloofar Hosseini" userId="eb3e3110-2622-43cd-88f0-a4c46bd91734" providerId="ADAL" clId="{6C8F73E4-A20E-C34B-91BD-C6F0FB5B6BDF}" dt="2024-05-23T11:19:49.835" v="276" actId="20577"/>
        <pc:sldMkLst>
          <pc:docMk/>
          <pc:sldMk cId="1846431397" sldId="260"/>
        </pc:sldMkLst>
        <pc:spChg chg="mod">
          <ac:chgData name="Niloofar Hosseini" userId="eb3e3110-2622-43cd-88f0-a4c46bd91734" providerId="ADAL" clId="{6C8F73E4-A20E-C34B-91BD-C6F0FB5B6BDF}" dt="2024-05-23T11:19:49.835" v="276" actId="20577"/>
          <ac:spMkLst>
            <pc:docMk/>
            <pc:sldMk cId="1846431397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C8F73E4-A20E-C34B-91BD-C6F0FB5B6BDF}" dt="2024-05-23T11:19:56" v="279" actId="2696"/>
        <pc:sldMkLst>
          <pc:docMk/>
          <pc:sldMk cId="144017608" sldId="261"/>
        </pc:sldMkLst>
      </pc:sldChg>
      <pc:sldChg chg="del">
        <pc:chgData name="Niloofar Hosseini" userId="eb3e3110-2622-43cd-88f0-a4c46bd91734" providerId="ADAL" clId="{6C8F73E4-A20E-C34B-91BD-C6F0FB5B6BDF}" dt="2024-05-23T11:19:56.778" v="280" actId="2696"/>
        <pc:sldMkLst>
          <pc:docMk/>
          <pc:sldMk cId="1343496050" sldId="262"/>
        </pc:sldMkLst>
      </pc:sldChg>
      <pc:sldChg chg="del">
        <pc:chgData name="Niloofar Hosseini" userId="eb3e3110-2622-43cd-88f0-a4c46bd91734" providerId="ADAL" clId="{6C8F73E4-A20E-C34B-91BD-C6F0FB5B6BDF}" dt="2024-05-23T11:19:57.248" v="281" actId="2696"/>
        <pc:sldMkLst>
          <pc:docMk/>
          <pc:sldMk cId="876065454" sldId="263"/>
        </pc:sldMkLst>
      </pc:sldChg>
      <pc:sldChg chg="setBg">
        <pc:chgData name="Niloofar Hosseini" userId="eb3e3110-2622-43cd-88f0-a4c46bd91734" providerId="ADAL" clId="{6C8F73E4-A20E-C34B-91BD-C6F0FB5B6BDF}" dt="2024-05-23T11:16:02.357" v="6"/>
        <pc:sldMkLst>
          <pc:docMk/>
          <pc:sldMk cId="3094421991" sldId="264"/>
        </pc:sldMkLst>
      </pc:sldChg>
      <pc:sldChg chg="setBg">
        <pc:chgData name="Niloofar Hosseini" userId="eb3e3110-2622-43cd-88f0-a4c46bd91734" providerId="ADAL" clId="{6C8F73E4-A20E-C34B-91BD-C6F0FB5B6BDF}" dt="2024-05-23T11:15:58.618" v="4"/>
        <pc:sldMkLst>
          <pc:docMk/>
          <pc:sldMk cId="2448176864" sldId="265"/>
        </pc:sldMkLst>
      </pc:sldChg>
      <pc:sldChg chg="add ord">
        <pc:chgData name="Niloofar Hosseini" userId="eb3e3110-2622-43cd-88f0-a4c46bd91734" providerId="ADAL" clId="{6C8F73E4-A20E-C34B-91BD-C6F0FB5B6BDF}" dt="2024-05-23T11:19:54.979" v="278" actId="20578"/>
        <pc:sldMkLst>
          <pc:docMk/>
          <pc:sldMk cId="2626741597" sldId="266"/>
        </pc:sldMkLst>
      </pc:sldChg>
      <pc:sldChg chg="add ord">
        <pc:chgData name="Niloofar Hosseini" userId="eb3e3110-2622-43cd-88f0-a4c46bd91734" providerId="ADAL" clId="{6C8F73E4-A20E-C34B-91BD-C6F0FB5B6BDF}" dt="2024-05-23T11:20:00.259" v="283" actId="20578"/>
        <pc:sldMkLst>
          <pc:docMk/>
          <pc:sldMk cId="678541447" sldId="267"/>
        </pc:sldMkLst>
      </pc:sldChg>
      <pc:sldMasterChg chg="setBg modSldLayout">
        <pc:chgData name="Niloofar Hosseini" userId="eb3e3110-2622-43cd-88f0-a4c46bd91734" providerId="ADAL" clId="{6C8F73E4-A20E-C34B-91BD-C6F0FB5B6BDF}" dt="2024-05-23T11:15:50.333" v="2"/>
        <pc:sldMasterMkLst>
          <pc:docMk/>
          <pc:sldMasterMk cId="2000159008" sldId="2147483648"/>
        </pc:sldMasterMkLst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1361997648" sldId="2147483649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1842141399" sldId="2147483650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910050272" sldId="2147483651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230533833" sldId="2147483652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3646969911" sldId="2147483653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920177493" sldId="2147483654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2612817579" sldId="2147483655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2408104063" sldId="2147483656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702127348" sldId="2147483657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807698552" sldId="2147483658"/>
          </pc:sldLayoutMkLst>
        </pc:sldLayoutChg>
        <pc:sldLayoutChg chg="setBg">
          <pc:chgData name="Niloofar Hosseini" userId="eb3e3110-2622-43cd-88f0-a4c46bd91734" providerId="ADAL" clId="{6C8F73E4-A20E-C34B-91BD-C6F0FB5B6BDF}" dt="2024-05-23T11:15:50.333" v="2"/>
          <pc:sldLayoutMkLst>
            <pc:docMk/>
            <pc:sldMasterMk cId="2000159008" sldId="2147483648"/>
            <pc:sldLayoutMk cId="429174586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6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7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70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29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8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08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69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62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51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09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67D08-D801-4ED2-B312-EDE6046401A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057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17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کسی نیست بجز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آسِمان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کسی نیست مثل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مهربان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36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682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همان جوانی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سوی خود خواندی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می خوانم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شاهی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533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6393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افرازیم می افرازیم نام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قوم ها ببینند که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06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آنِ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معجزات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دانم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خالق این کائنات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643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682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همان جوانی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سوی خود خواندی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می خوانم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شاهی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674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6393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افرازیم می افرازیم نام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سراییم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قوم ها ببینند که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854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42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2019-11-12T21:40:31Z</dcterms:created>
  <dcterms:modified xsi:type="dcterms:W3CDTF">2025-05-01T13:56:48Z</dcterms:modified>
</cp:coreProperties>
</file>