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2E17"/>
    <a:srgbClr val="866C00"/>
    <a:srgbClr val="9E6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1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7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99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8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1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3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2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25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3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C2D8-C86A-465E-AFB9-9675550C418F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0A7E-C47B-451B-940E-083EB758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47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04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5280" y="666377"/>
            <a:ext cx="8981439" cy="31085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کـارهـایـت  ای  خــدا</a:t>
            </a:r>
          </a:p>
          <a:p>
            <a:pPr algn="ctr" rtl="1"/>
            <a:r>
              <a:rPr lang="fa-IR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عـجـیـب  و  عـظـیـم  اسـت </a:t>
            </a:r>
          </a:p>
          <a:p>
            <a:pPr algn="ctr" rtl="1"/>
            <a:endParaRPr lang="fa-IR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خـداونـد  مــقـتـدر</a:t>
            </a:r>
          </a:p>
        </p:txBody>
      </p:sp>
    </p:spTree>
    <p:extLst>
      <p:ext uri="{BB962C8B-B14F-4D97-AF65-F5344CB8AC3E}">
        <p14:creationId xmlns:p14="http://schemas.microsoft.com/office/powerpoint/2010/main" val="197128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4160" y="683111"/>
            <a:ext cx="9123679" cy="3139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حـیـات  و  حـقـیـقـت</a:t>
            </a:r>
          </a:p>
          <a:p>
            <a:pPr algn="ctr" rtl="1"/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راســتـی  و  عــدالــت </a:t>
            </a:r>
          </a:p>
          <a:p>
            <a:pPr algn="ctr" rtl="1"/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اعــمــال  تــوانـد  خـدا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800" y="654424"/>
            <a:ext cx="9042399" cy="20621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کیست کسی کـه  نـخـواهـد</a:t>
            </a:r>
          </a:p>
          <a:p>
            <a:pPr algn="ctr" rtl="1"/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نـامـت  را  پـرســتـد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5120" y="701638"/>
            <a:ext cx="9001759" cy="20621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تـنهـا  قـدوس  هـسـتی </a:t>
            </a:r>
          </a:p>
          <a:p>
            <a:pPr algn="ctr" rtl="1"/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تـنهـا  قـدوس 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800" y="809812"/>
            <a:ext cx="9042399" cy="20621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همه ی  امـتها  آمـده  پـرسـتند</a:t>
            </a:r>
          </a:p>
          <a:p>
            <a:pPr algn="ctr" rtl="1"/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را  ای  شــاه  پـر جــلال 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5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9720" y="567764"/>
            <a:ext cx="9052559" cy="30162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 لو یاه    هل لو یاه</a:t>
            </a:r>
          </a:p>
          <a:p>
            <a:pPr algn="ctr" rtl="1"/>
            <a:endParaRPr lang="fa-IR" sz="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هل لو یاه       آمــیــن 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 لا لا ... 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43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46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59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9</cp:revision>
  <dcterms:created xsi:type="dcterms:W3CDTF">2018-08-21T17:38:06Z</dcterms:created>
  <dcterms:modified xsi:type="dcterms:W3CDTF">2025-05-01T13:56:01Z</dcterms:modified>
</cp:coreProperties>
</file>