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3" r:id="rId2"/>
    <p:sldId id="256" r:id="rId3"/>
    <p:sldId id="264" r:id="rId4"/>
    <p:sldId id="265" r:id="rId5"/>
    <p:sldId id="270" r:id="rId6"/>
    <p:sldId id="267" r:id="rId7"/>
    <p:sldId id="271" r:id="rId8"/>
    <p:sldId id="261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4440262-369E-354B-986A-407E7E791970}"/>
    <pc:docChg chg="undo custSel addSld delSld modSld sldOrd modMainMaster">
      <pc:chgData name="Niloofar Hosseini" userId="eb3e3110-2622-43cd-88f0-a4c46bd91734" providerId="ADAL" clId="{94440262-369E-354B-986A-407E7E791970}" dt="2024-06-17T15:09:14.814" v="181" actId="20578"/>
      <pc:docMkLst>
        <pc:docMk/>
      </pc:docMkLst>
      <pc:sldChg chg="addSp delSp modSp mod setBg">
        <pc:chgData name="Niloofar Hosseini" userId="eb3e3110-2622-43cd-88f0-a4c46bd91734" providerId="ADAL" clId="{94440262-369E-354B-986A-407E7E791970}" dt="2024-06-17T15:05:37" v="20" actId="20577"/>
        <pc:sldMkLst>
          <pc:docMk/>
          <pc:sldMk cId="3886593065" sldId="256"/>
        </pc:sldMkLst>
        <pc:spChg chg="add del mod">
          <ac:chgData name="Niloofar Hosseini" userId="eb3e3110-2622-43cd-88f0-a4c46bd91734" providerId="ADAL" clId="{94440262-369E-354B-986A-407E7E791970}" dt="2024-06-17T15:05:22.535" v="19"/>
          <ac:spMkLst>
            <pc:docMk/>
            <pc:sldMk cId="3886593065" sldId="256"/>
            <ac:spMk id="2" creationId="{71030000-ACA7-9E93-3C0B-820E09835DA2}"/>
          </ac:spMkLst>
        </pc:spChg>
        <pc:spChg chg="mod">
          <ac:chgData name="Niloofar Hosseini" userId="eb3e3110-2622-43cd-88f0-a4c46bd91734" providerId="ADAL" clId="{94440262-369E-354B-986A-407E7E791970}" dt="2024-06-17T15:05:37" v="20" actId="20577"/>
          <ac:spMkLst>
            <pc:docMk/>
            <pc:sldMk cId="3886593065" sldId="256"/>
            <ac:spMk id="4" creationId="{F5BFF9A7-045D-4191-A80E-E12550935512}"/>
          </ac:spMkLst>
        </pc:spChg>
      </pc:sldChg>
      <pc:sldChg chg="setBg">
        <pc:chgData name="Niloofar Hosseini" userId="eb3e3110-2622-43cd-88f0-a4c46bd91734" providerId="ADAL" clId="{94440262-369E-354B-986A-407E7E791970}" dt="2024-06-17T14:58:36.740" v="4"/>
        <pc:sldMkLst>
          <pc:docMk/>
          <pc:sldMk cId="3430698131" sldId="263"/>
        </pc:sldMkLst>
      </pc:sldChg>
      <pc:sldChg chg="modSp mod">
        <pc:chgData name="Niloofar Hosseini" userId="eb3e3110-2622-43cd-88f0-a4c46bd91734" providerId="ADAL" clId="{94440262-369E-354B-986A-407E7E791970}" dt="2024-06-17T15:06:20.318" v="25" actId="20577"/>
        <pc:sldMkLst>
          <pc:docMk/>
          <pc:sldMk cId="2270933228" sldId="264"/>
        </pc:sldMkLst>
        <pc:spChg chg="mod">
          <ac:chgData name="Niloofar Hosseini" userId="eb3e3110-2622-43cd-88f0-a4c46bd91734" providerId="ADAL" clId="{94440262-369E-354B-986A-407E7E791970}" dt="2024-06-17T15:06:20.318" v="25" actId="20577"/>
          <ac:spMkLst>
            <pc:docMk/>
            <pc:sldMk cId="2270933228" sldId="264"/>
            <ac:spMk id="4" creationId="{F5BFF9A7-045D-4191-A80E-E12550935512}"/>
          </ac:spMkLst>
        </pc:spChg>
      </pc:sldChg>
      <pc:sldChg chg="modSp mod">
        <pc:chgData name="Niloofar Hosseini" userId="eb3e3110-2622-43cd-88f0-a4c46bd91734" providerId="ADAL" clId="{94440262-369E-354B-986A-407E7E791970}" dt="2024-06-17T15:06:32.429" v="28" actId="20577"/>
        <pc:sldMkLst>
          <pc:docMk/>
          <pc:sldMk cId="2176036389" sldId="265"/>
        </pc:sldMkLst>
        <pc:spChg chg="mod">
          <ac:chgData name="Niloofar Hosseini" userId="eb3e3110-2622-43cd-88f0-a4c46bd91734" providerId="ADAL" clId="{94440262-369E-354B-986A-407E7E791970}" dt="2024-06-17T15:06:32.429" v="28" actId="20577"/>
          <ac:spMkLst>
            <pc:docMk/>
            <pc:sldMk cId="2176036389" sldId="265"/>
            <ac:spMk id="4" creationId="{F5BFF9A7-045D-4191-A80E-E12550935512}"/>
          </ac:spMkLst>
        </pc:spChg>
      </pc:sldChg>
      <pc:sldChg chg="del">
        <pc:chgData name="Niloofar Hosseini" userId="eb3e3110-2622-43cd-88f0-a4c46bd91734" providerId="ADAL" clId="{94440262-369E-354B-986A-407E7E791970}" dt="2024-06-17T15:06:45.887" v="29" actId="2696"/>
        <pc:sldMkLst>
          <pc:docMk/>
          <pc:sldMk cId="993715693" sldId="266"/>
        </pc:sldMkLst>
      </pc:sldChg>
      <pc:sldChg chg="modSp mod">
        <pc:chgData name="Niloofar Hosseini" userId="eb3e3110-2622-43cd-88f0-a4c46bd91734" providerId="ADAL" clId="{94440262-369E-354B-986A-407E7E791970}" dt="2024-06-17T15:09:06.406" v="178" actId="20577"/>
        <pc:sldMkLst>
          <pc:docMk/>
          <pc:sldMk cId="2585027640" sldId="267"/>
        </pc:sldMkLst>
        <pc:spChg chg="mod">
          <ac:chgData name="Niloofar Hosseini" userId="eb3e3110-2622-43cd-88f0-a4c46bd91734" providerId="ADAL" clId="{94440262-369E-354B-986A-407E7E791970}" dt="2024-06-17T15:09:06.406" v="178" actId="20577"/>
          <ac:spMkLst>
            <pc:docMk/>
            <pc:sldMk cId="2585027640" sldId="267"/>
            <ac:spMk id="4" creationId="{F5BFF9A7-045D-4191-A80E-E12550935512}"/>
          </ac:spMkLst>
        </pc:spChg>
      </pc:sldChg>
      <pc:sldChg chg="del">
        <pc:chgData name="Niloofar Hosseini" userId="eb3e3110-2622-43cd-88f0-a4c46bd91734" providerId="ADAL" clId="{94440262-369E-354B-986A-407E7E791970}" dt="2024-06-17T15:09:11.825" v="179" actId="2696"/>
        <pc:sldMkLst>
          <pc:docMk/>
          <pc:sldMk cId="3419645172" sldId="268"/>
        </pc:sldMkLst>
      </pc:sldChg>
      <pc:sldChg chg="setBg">
        <pc:chgData name="Niloofar Hosseini" userId="eb3e3110-2622-43cd-88f0-a4c46bd91734" providerId="ADAL" clId="{94440262-369E-354B-986A-407E7E791970}" dt="2024-06-17T14:58:40.444" v="6"/>
        <pc:sldMkLst>
          <pc:docMk/>
          <pc:sldMk cId="1186525236" sldId="269"/>
        </pc:sldMkLst>
      </pc:sldChg>
      <pc:sldChg chg="add ord">
        <pc:chgData name="Niloofar Hosseini" userId="eb3e3110-2622-43cd-88f0-a4c46bd91734" providerId="ADAL" clId="{94440262-369E-354B-986A-407E7E791970}" dt="2024-06-17T15:06:49.421" v="31" actId="20578"/>
        <pc:sldMkLst>
          <pc:docMk/>
          <pc:sldMk cId="234641732" sldId="270"/>
        </pc:sldMkLst>
      </pc:sldChg>
      <pc:sldChg chg="add ord">
        <pc:chgData name="Niloofar Hosseini" userId="eb3e3110-2622-43cd-88f0-a4c46bd91734" providerId="ADAL" clId="{94440262-369E-354B-986A-407E7E791970}" dt="2024-06-17T15:09:14.814" v="181" actId="20578"/>
        <pc:sldMkLst>
          <pc:docMk/>
          <pc:sldMk cId="282684080" sldId="271"/>
        </pc:sldMkLst>
      </pc:sldChg>
      <pc:sldMasterChg chg="setBg modSldLayout">
        <pc:chgData name="Niloofar Hosseini" userId="eb3e3110-2622-43cd-88f0-a4c46bd91734" providerId="ADAL" clId="{94440262-369E-354B-986A-407E7E791970}" dt="2024-06-17T14:58:30.357" v="2"/>
        <pc:sldMasterMkLst>
          <pc:docMk/>
          <pc:sldMasterMk cId="3509540515" sldId="2147483648"/>
        </pc:sldMasterMkLst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37345226" sldId="2147483649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327516067" sldId="2147483650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820077733" sldId="2147483651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371204896" sldId="2147483652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934065574" sldId="2147483653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581054386" sldId="2147483654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194020730" sldId="2147483655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3614488483" sldId="2147483656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593899250" sldId="2147483657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1026105533" sldId="2147483658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747547625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55F3B-61B2-4340-AF41-FD720766D0C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06601-81D0-40EB-A44A-23D25F23E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1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034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36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84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8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11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29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09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69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1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16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D5E4-71A6-4B26-935F-D405FCCDBA5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87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069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کلامی گو که بخشد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آسمان هستی بخش و غنی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نوری عظیم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ظلمتم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محو کند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حیات ، مردگان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برخیزند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659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 هستم بشنوم صدایت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پیام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شیرینت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 هستم ، نام مرا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سرودی نو بخشا ، به 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تشنه‌ام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093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2180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سخنی گو ، از جان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بگو بشنود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فرزندت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 عشق به دل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جوابی ده به درد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دلهایم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603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 هستم بشنوم صدایت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پیام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شیرینت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 هستم ، نام مرا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سرودی نو بخشا ، به روح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تشنه‌ام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641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2180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کلامی چون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"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روشنی بشود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"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فرمانی چون 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"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 آور و بس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"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سرودی چون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"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را جلال باد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"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کلامی گو تا خاموش نشوم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502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 هستم بشنوم صدایت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پیام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شیرینت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 هستم ، نام مرا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سرودی نو بخشا ، به 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تشنه‌ام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68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-30822"/>
            <a:ext cx="12192000" cy="688882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en-GB" sz="16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40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عیسی را دوست دارم ، </a:t>
            </a:r>
            <a:r>
              <a:rPr lang="fa-IR" sz="40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درمان جانم است</a:t>
            </a:r>
            <a:endParaRPr lang="ar-SA" sz="40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40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طبیب قلب من ، همواره با من است</a:t>
            </a:r>
            <a:endParaRPr lang="ar-SA" sz="40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40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عیسی را دوست دارم ، </a:t>
            </a:r>
            <a:r>
              <a:rPr lang="fa-IR" sz="40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حضور اوست شیرین</a:t>
            </a:r>
            <a:endParaRPr lang="en-GB" sz="40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40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عیسی را دوست دارم ، عیسی را دوست دارم</a:t>
            </a:r>
          </a:p>
        </p:txBody>
      </p:sp>
    </p:spTree>
    <p:extLst>
      <p:ext uri="{BB962C8B-B14F-4D97-AF65-F5344CB8AC3E}">
        <p14:creationId xmlns:p14="http://schemas.microsoft.com/office/powerpoint/2010/main" val="207790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652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167</Words>
  <Application>Microsoft Office PowerPoint</Application>
  <PresentationFormat>Widescreen</PresentationFormat>
  <Paragraphs>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5</cp:revision>
  <dcterms:created xsi:type="dcterms:W3CDTF">2020-10-05T10:42:09Z</dcterms:created>
  <dcterms:modified xsi:type="dcterms:W3CDTF">2025-05-01T13:49:02Z</dcterms:modified>
</cp:coreProperties>
</file>