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6" r:id="rId4"/>
    <p:sldId id="267" r:id="rId5"/>
    <p:sldId id="268" r:id="rId6"/>
    <p:sldId id="269" r:id="rId7"/>
    <p:sldId id="271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52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4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36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09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25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27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6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7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79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8C6A-D304-416A-9639-F93045B0791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75D8-AB6B-416C-BA57-80630D537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977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17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ستاره در آسمان 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ندا می کرد به جهان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کودکی در آخور آید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دهد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نجاتمان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17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که خود جانبخش جان بود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 نهاد به این دنیا 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بخشد فیضی عظیم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بدهد جانم شفا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890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کلمه‌ی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جاودانی جسم گردید و عیان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او بر ما تابید تاریکی ها نهان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اول و آخر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تازه گرفتیم در عیسی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462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تمجید مسیحا</a:t>
            </a:r>
          </a:p>
          <a:p>
            <a:pPr algn="ctr" rtl="1">
              <a:lnSpc>
                <a:spcPct val="150000"/>
              </a:lnSpc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آوردند از شرق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بهرش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طلا و کندر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مُـر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گویند او سلطان است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569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قلب من و توست آن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هدیه ها بهر پادشاه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نهیم آن را به پایش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467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142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کلمه‌ی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جاودانی جسم گردید و عیان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او بر ما تابید تاریکی ها نهان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اول و آخر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تازه گرفتیم در عیسی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715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132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2018-12-10T15:50:58Z</dcterms:created>
  <dcterms:modified xsi:type="dcterms:W3CDTF">2025-05-01T12:58:53Z</dcterms:modified>
</cp:coreProperties>
</file>