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54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370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5839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7357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3533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1938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8570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5199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1967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5181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734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0574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6925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8D40A-A0CD-824E-A6E6-7B60001ABCB5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170836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18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567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من آموز همه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سرّ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 اعمال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عجیبت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پرده بگشا</a:t>
            </a:r>
          </a:p>
          <a:p>
            <a:pPr algn="ctr" rtl="1">
              <a:lnSpc>
                <a:spcPct val="150000"/>
              </a:lnSpc>
            </a:pP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(x2)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3263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179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زنده و زرین و زیبا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برتر از گنج 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گهرها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مبارک باد مسیحا آن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بپاشم بذر آن را من به هر جا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058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67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زنده و زرین و زیبا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برتر از گنج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گهرها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36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567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ره گشای راه تاریک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مرهم هر درد و غم ها</a:t>
            </a:r>
          </a:p>
          <a:p>
            <a:pPr algn="ctr" rtl="1">
              <a:lnSpc>
                <a:spcPct val="150000"/>
              </a:lnSpc>
            </a:pP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(x2)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5563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 تو همیشه پایدار است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شود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زائل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زمین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آسمان‌ها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633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567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زنده سازد روح و جانم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طریقت شاد سازد ذهن و دل را</a:t>
            </a:r>
          </a:p>
          <a:p>
            <a:pPr algn="ctr" rtl="1">
              <a:lnSpc>
                <a:spcPct val="150000"/>
              </a:lnSpc>
            </a:pP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(x2)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170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179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زنده و زرین و زیبا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برتر از گنج 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گهرها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مبارک باد مسیحا آن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بپاشم بذر آن را من به هر جا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487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 روز تنگی و ظلمت بیاید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نور باشد بس هویدا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9909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567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دل مخفی نما امر خدا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تو گردد آشکارا</a:t>
            </a:r>
          </a:p>
          <a:p>
            <a:pPr algn="ctr" rtl="1">
              <a:lnSpc>
                <a:spcPct val="150000"/>
              </a:lnSpc>
            </a:pP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(x2)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5329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چه سازد جوان راهش همی پاک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انجام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ای خدایا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09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156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3</cp:revision>
  <dcterms:created xsi:type="dcterms:W3CDTF">2022-02-17T12:11:14Z</dcterms:created>
  <dcterms:modified xsi:type="dcterms:W3CDTF">2025-05-01T12:56:15Z</dcterms:modified>
</cp:coreProperties>
</file>