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4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37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839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357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533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93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570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199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967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181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34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574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925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D40A-A0CD-824E-A6E6-7B60001ABCB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7083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185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من آموز همه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سرّ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 اعمال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پرده بگشا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326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برتر از گنج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گهرها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مبارک باد مسیحا آن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058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67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برتر از گنج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گهرها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36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ره گشای راه تاریک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مرهم هر درد و غم ها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563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تو همیشه پایدار است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زائل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زمین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آسمان‌ها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633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زنده سازد روح و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طریقت شاد سازد ذهن و دل را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170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برتر از گنج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گهرها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مبارک باد مسیحا آن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487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 روز تنگی و ظلمت بیاید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نور باشد بس هویدا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90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دل مخفی نما امر خدا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تو گردد آشکارا</a:t>
            </a: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532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چه سازد جوان راهش همی پاک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انجام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خدایا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09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156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2022-02-17T12:11:14Z</dcterms:created>
  <dcterms:modified xsi:type="dcterms:W3CDTF">2025-05-01T12:56:15Z</dcterms:modified>
</cp:coreProperties>
</file>