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37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CF35F4F-0B5A-BE40-A9B4-C97CB7320D53}"/>
    <pc:docChg chg="addSld delSld modSld sldOrd modMainMaster">
      <pc:chgData name="Niloofar Hosseini" userId="eb3e3110-2622-43cd-88f0-a4c46bd91734" providerId="ADAL" clId="{BCF35F4F-0B5A-BE40-A9B4-C97CB7320D53}" dt="2024-06-14T13:55:58.537" v="1135" actId="20578"/>
      <pc:docMkLst>
        <pc:docMk/>
      </pc:docMkLst>
      <pc:sldChg chg="addSp delSp modSp mod setBg">
        <pc:chgData name="Niloofar Hosseini" userId="eb3e3110-2622-43cd-88f0-a4c46bd91734" providerId="ADAL" clId="{BCF35F4F-0B5A-BE40-A9B4-C97CB7320D53}" dt="2024-06-14T13:50:48.071" v="190" actId="255"/>
        <pc:sldMkLst>
          <pc:docMk/>
          <pc:sldMk cId="1421134606" sldId="256"/>
        </pc:sldMkLst>
        <pc:spChg chg="add del mod">
          <ac:chgData name="Niloofar Hosseini" userId="eb3e3110-2622-43cd-88f0-a4c46bd91734" providerId="ADAL" clId="{BCF35F4F-0B5A-BE40-A9B4-C97CB7320D53}" dt="2024-06-14T13:49:46.500" v="63"/>
          <ac:spMkLst>
            <pc:docMk/>
            <pc:sldMk cId="1421134606" sldId="256"/>
            <ac:spMk id="2" creationId="{0512D657-DEB5-3558-8539-CDFFC46A8767}"/>
          </ac:spMkLst>
        </pc:spChg>
        <pc:spChg chg="mod">
          <ac:chgData name="Niloofar Hosseini" userId="eb3e3110-2622-43cd-88f0-a4c46bd91734" providerId="ADAL" clId="{BCF35F4F-0B5A-BE40-A9B4-C97CB7320D53}" dt="2024-06-14T13:50:48.071" v="190" actId="255"/>
          <ac:spMkLst>
            <pc:docMk/>
            <pc:sldMk cId="142113460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CF35F4F-0B5A-BE40-A9B4-C97CB7320D53}" dt="2024-06-14T13:50:53.267" v="191" actId="2696"/>
        <pc:sldMkLst>
          <pc:docMk/>
          <pc:sldMk cId="663342422" sldId="257"/>
        </pc:sldMkLst>
      </pc:sldChg>
      <pc:sldChg chg="del">
        <pc:chgData name="Niloofar Hosseini" userId="eb3e3110-2622-43cd-88f0-a4c46bd91734" providerId="ADAL" clId="{BCF35F4F-0B5A-BE40-A9B4-C97CB7320D53}" dt="2024-06-14T13:51:31.401" v="315" actId="2696"/>
        <pc:sldMkLst>
          <pc:docMk/>
          <pc:sldMk cId="1592556494" sldId="258"/>
        </pc:sldMkLst>
      </pc:sldChg>
      <pc:sldChg chg="del">
        <pc:chgData name="Niloofar Hosseini" userId="eb3e3110-2622-43cd-88f0-a4c46bd91734" providerId="ADAL" clId="{BCF35F4F-0B5A-BE40-A9B4-C97CB7320D53}" dt="2024-06-14T13:51:31.679" v="316" actId="2696"/>
        <pc:sldMkLst>
          <pc:docMk/>
          <pc:sldMk cId="621763019" sldId="259"/>
        </pc:sldMkLst>
      </pc:sldChg>
      <pc:sldChg chg="del">
        <pc:chgData name="Niloofar Hosseini" userId="eb3e3110-2622-43cd-88f0-a4c46bd91734" providerId="ADAL" clId="{BCF35F4F-0B5A-BE40-A9B4-C97CB7320D53}" dt="2024-06-14T13:51:31.852" v="317" actId="2696"/>
        <pc:sldMkLst>
          <pc:docMk/>
          <pc:sldMk cId="1249544066" sldId="260"/>
        </pc:sldMkLst>
      </pc:sldChg>
      <pc:sldChg chg="del">
        <pc:chgData name="Niloofar Hosseini" userId="eb3e3110-2622-43cd-88f0-a4c46bd91734" providerId="ADAL" clId="{BCF35F4F-0B5A-BE40-A9B4-C97CB7320D53}" dt="2024-06-14T13:51:31.995" v="318" actId="2696"/>
        <pc:sldMkLst>
          <pc:docMk/>
          <pc:sldMk cId="517395597" sldId="261"/>
        </pc:sldMkLst>
      </pc:sldChg>
      <pc:sldChg chg="del">
        <pc:chgData name="Niloofar Hosseini" userId="eb3e3110-2622-43cd-88f0-a4c46bd91734" providerId="ADAL" clId="{BCF35F4F-0B5A-BE40-A9B4-C97CB7320D53}" dt="2024-06-14T13:51:32.140" v="319" actId="2696"/>
        <pc:sldMkLst>
          <pc:docMk/>
          <pc:sldMk cId="45682129" sldId="262"/>
        </pc:sldMkLst>
      </pc:sldChg>
      <pc:sldChg chg="del">
        <pc:chgData name="Niloofar Hosseini" userId="eb3e3110-2622-43cd-88f0-a4c46bd91734" providerId="ADAL" clId="{BCF35F4F-0B5A-BE40-A9B4-C97CB7320D53}" dt="2024-06-14T13:51:32.637" v="320" actId="2696"/>
        <pc:sldMkLst>
          <pc:docMk/>
          <pc:sldMk cId="4279481343" sldId="263"/>
        </pc:sldMkLst>
      </pc:sldChg>
      <pc:sldChg chg="del">
        <pc:chgData name="Niloofar Hosseini" userId="eb3e3110-2622-43cd-88f0-a4c46bd91734" providerId="ADAL" clId="{BCF35F4F-0B5A-BE40-A9B4-C97CB7320D53}" dt="2024-06-14T13:51:32.745" v="321" actId="2696"/>
        <pc:sldMkLst>
          <pc:docMk/>
          <pc:sldMk cId="152075304" sldId="264"/>
        </pc:sldMkLst>
      </pc:sldChg>
      <pc:sldChg chg="del">
        <pc:chgData name="Niloofar Hosseini" userId="eb3e3110-2622-43cd-88f0-a4c46bd91734" providerId="ADAL" clId="{BCF35F4F-0B5A-BE40-A9B4-C97CB7320D53}" dt="2024-06-14T13:51:32.891" v="322" actId="2696"/>
        <pc:sldMkLst>
          <pc:docMk/>
          <pc:sldMk cId="3421364717" sldId="265"/>
        </pc:sldMkLst>
      </pc:sldChg>
      <pc:sldChg chg="del">
        <pc:chgData name="Niloofar Hosseini" userId="eb3e3110-2622-43cd-88f0-a4c46bd91734" providerId="ADAL" clId="{BCF35F4F-0B5A-BE40-A9B4-C97CB7320D53}" dt="2024-06-14T13:51:33.409" v="323" actId="2696"/>
        <pc:sldMkLst>
          <pc:docMk/>
          <pc:sldMk cId="2332899499" sldId="266"/>
        </pc:sldMkLst>
      </pc:sldChg>
      <pc:sldChg chg="del">
        <pc:chgData name="Niloofar Hosseini" userId="eb3e3110-2622-43cd-88f0-a4c46bd91734" providerId="ADAL" clId="{BCF35F4F-0B5A-BE40-A9B4-C97CB7320D53}" dt="2024-06-14T13:51:33.532" v="324" actId="2696"/>
        <pc:sldMkLst>
          <pc:docMk/>
          <pc:sldMk cId="1691923220" sldId="267"/>
        </pc:sldMkLst>
      </pc:sldChg>
      <pc:sldChg chg="del">
        <pc:chgData name="Niloofar Hosseini" userId="eb3e3110-2622-43cd-88f0-a4c46bd91734" providerId="ADAL" clId="{BCF35F4F-0B5A-BE40-A9B4-C97CB7320D53}" dt="2024-06-14T13:51:33.759" v="325" actId="2696"/>
        <pc:sldMkLst>
          <pc:docMk/>
          <pc:sldMk cId="584572285" sldId="268"/>
        </pc:sldMkLst>
      </pc:sldChg>
      <pc:sldChg chg="del">
        <pc:chgData name="Niloofar Hosseini" userId="eb3e3110-2622-43cd-88f0-a4c46bd91734" providerId="ADAL" clId="{BCF35F4F-0B5A-BE40-A9B4-C97CB7320D53}" dt="2024-06-14T13:51:34.275" v="326" actId="2696"/>
        <pc:sldMkLst>
          <pc:docMk/>
          <pc:sldMk cId="2116220721" sldId="269"/>
        </pc:sldMkLst>
      </pc:sldChg>
      <pc:sldChg chg="setBg">
        <pc:chgData name="Niloofar Hosseini" userId="eb3e3110-2622-43cd-88f0-a4c46bd91734" providerId="ADAL" clId="{BCF35F4F-0B5A-BE40-A9B4-C97CB7320D53}" dt="2024-06-14T13:43:07.122" v="10"/>
        <pc:sldMkLst>
          <pc:docMk/>
          <pc:sldMk cId="427026588" sldId="271"/>
        </pc:sldMkLst>
      </pc:sldChg>
      <pc:sldChg chg="setBg">
        <pc:chgData name="Niloofar Hosseini" userId="eb3e3110-2622-43cd-88f0-a4c46bd91734" providerId="ADAL" clId="{BCF35F4F-0B5A-BE40-A9B4-C97CB7320D53}" dt="2024-06-14T13:43:12.042" v="12"/>
        <pc:sldMkLst>
          <pc:docMk/>
          <pc:sldMk cId="738983957" sldId="272"/>
        </pc:sldMkLst>
      </pc:sldChg>
      <pc:sldChg chg="modSp add mod">
        <pc:chgData name="Niloofar Hosseini" userId="eb3e3110-2622-43cd-88f0-a4c46bd91734" providerId="ADAL" clId="{BCF35F4F-0B5A-BE40-A9B4-C97CB7320D53}" dt="2024-06-14T13:51:24.849" v="314" actId="20577"/>
        <pc:sldMkLst>
          <pc:docMk/>
          <pc:sldMk cId="1388821121" sldId="273"/>
        </pc:sldMkLst>
        <pc:spChg chg="mod">
          <ac:chgData name="Niloofar Hosseini" userId="eb3e3110-2622-43cd-88f0-a4c46bd91734" providerId="ADAL" clId="{BCF35F4F-0B5A-BE40-A9B4-C97CB7320D53}" dt="2024-06-14T13:51:24.849" v="314" actId="20577"/>
          <ac:spMkLst>
            <pc:docMk/>
            <pc:sldMk cId="1388821121" sldId="273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2:17.338" v="472" actId="20577"/>
        <pc:sldMkLst>
          <pc:docMk/>
          <pc:sldMk cId="4015852662" sldId="274"/>
        </pc:sldMkLst>
        <pc:spChg chg="mod">
          <ac:chgData name="Niloofar Hosseini" userId="eb3e3110-2622-43cd-88f0-a4c46bd91734" providerId="ADAL" clId="{BCF35F4F-0B5A-BE40-A9B4-C97CB7320D53}" dt="2024-06-14T13:52:17.338" v="472" actId="20577"/>
          <ac:spMkLst>
            <pc:docMk/>
            <pc:sldMk cId="4015852662" sldId="27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2:57.932" v="616" actId="20577"/>
        <pc:sldMkLst>
          <pc:docMk/>
          <pc:sldMk cId="4215363102" sldId="275"/>
        </pc:sldMkLst>
        <pc:spChg chg="mod">
          <ac:chgData name="Niloofar Hosseini" userId="eb3e3110-2622-43cd-88f0-a4c46bd91734" providerId="ADAL" clId="{BCF35F4F-0B5A-BE40-A9B4-C97CB7320D53}" dt="2024-06-14T13:52:57.932" v="616" actId="20577"/>
          <ac:spMkLst>
            <pc:docMk/>
            <pc:sldMk cId="4215363102" sldId="27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BCF35F4F-0B5A-BE40-A9B4-C97CB7320D53}" dt="2024-06-14T13:54:32.598" v="847" actId="403"/>
        <pc:sldMkLst>
          <pc:docMk/>
          <pc:sldMk cId="314336302" sldId="276"/>
        </pc:sldMkLst>
        <pc:spChg chg="mod">
          <ac:chgData name="Niloofar Hosseini" userId="eb3e3110-2622-43cd-88f0-a4c46bd91734" providerId="ADAL" clId="{BCF35F4F-0B5A-BE40-A9B4-C97CB7320D53}" dt="2024-06-14T13:54:32.598" v="847" actId="403"/>
          <ac:spMkLst>
            <pc:docMk/>
            <pc:sldMk cId="314336302" sldId="276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CF35F4F-0B5A-BE40-A9B4-C97CB7320D53}" dt="2024-06-14T13:55:13.426" v="980" actId="20577"/>
        <pc:sldMkLst>
          <pc:docMk/>
          <pc:sldMk cId="3803861217" sldId="277"/>
        </pc:sldMkLst>
        <pc:spChg chg="mod">
          <ac:chgData name="Niloofar Hosseini" userId="eb3e3110-2622-43cd-88f0-a4c46bd91734" providerId="ADAL" clId="{BCF35F4F-0B5A-BE40-A9B4-C97CB7320D53}" dt="2024-06-14T13:55:13.426" v="980" actId="20577"/>
          <ac:spMkLst>
            <pc:docMk/>
            <pc:sldMk cId="3803861217" sldId="277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BCF35F4F-0B5A-BE40-A9B4-C97CB7320D53}" dt="2024-06-14T13:55:49.511" v="1133" actId="20577"/>
        <pc:sldMkLst>
          <pc:docMk/>
          <pc:sldMk cId="4232536609" sldId="278"/>
        </pc:sldMkLst>
        <pc:spChg chg="mod">
          <ac:chgData name="Niloofar Hosseini" userId="eb3e3110-2622-43cd-88f0-a4c46bd91734" providerId="ADAL" clId="{BCF35F4F-0B5A-BE40-A9B4-C97CB7320D53}" dt="2024-06-14T13:55:49.511" v="1133" actId="20577"/>
          <ac:spMkLst>
            <pc:docMk/>
            <pc:sldMk cId="4232536609" sldId="27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BCF35F4F-0B5A-BE40-A9B4-C97CB7320D53}" dt="2024-06-14T13:55:58.537" v="1135" actId="20578"/>
        <pc:sldMkLst>
          <pc:docMk/>
          <pc:sldMk cId="1024787788" sldId="279"/>
        </pc:sldMkLst>
      </pc:sldChg>
      <pc:sldMasterChg chg="setBg modSldLayout">
        <pc:chgData name="Niloofar Hosseini" userId="eb3e3110-2622-43cd-88f0-a4c46bd91734" providerId="ADAL" clId="{BCF35F4F-0B5A-BE40-A9B4-C97CB7320D53}" dt="2024-06-14T13:43:02.484" v="8"/>
        <pc:sldMasterMkLst>
          <pc:docMk/>
          <pc:sldMasterMk cId="4002731498" sldId="2147483648"/>
        </pc:sldMasterMkLst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541432410" sldId="2147483649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293235541" sldId="2147483650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1503371995" sldId="2147483651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470475273" sldId="2147483652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75954590" sldId="2147483653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267980018" sldId="2147483654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64577078" sldId="2147483655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559872417" sldId="2147483656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2876976697" sldId="2147483657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970279924" sldId="2147483658"/>
          </pc:sldLayoutMkLst>
        </pc:sldLayoutChg>
        <pc:sldLayoutChg chg="setBg">
          <pc:chgData name="Niloofar Hosseini" userId="eb3e3110-2622-43cd-88f0-a4c46bd91734" providerId="ADAL" clId="{BCF35F4F-0B5A-BE40-A9B4-C97CB7320D53}" dt="2024-06-14T13:43:02.484" v="8"/>
          <pc:sldLayoutMkLst>
            <pc:docMk/>
            <pc:sldMasterMk cId="4002731498" sldId="2147483648"/>
            <pc:sldLayoutMk cId="377126503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6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57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65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0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32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20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37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64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92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21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61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F6D4-E371-4E10-9C9A-C98526E3170A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473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02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98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نهم به پایت عیسی با تمام دل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 جوانه که تو در قلبم نشانده ای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دانم چون شروع کردی تو کاری نو در من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امانت تکمیل شود چون تو زنده ای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دهم زندگیم را به دست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تسلیم اراده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گردم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تویی امید زنده بهر راههای نرفته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تسلیم اراده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گردم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882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مرا فراخوانده ای به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عمقهای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خود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به من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بیاموزانی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رازهای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آنکه مکشوف گردانیده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سِرّ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آسمان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آنکه خالی گشت حتی تا مرگ بر صلیب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585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حیات و راه و راستی ، نوری و شفا و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حضور تو هستم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آنکه کوران را بینا کرد جان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مُرده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احیا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حضور تو هستم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53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356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نهم خود را چون قربانی در دستان شاه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که تسلیم گشت به خواست 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در رنجها شریک شوم در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آتش تسلیم شوم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 او که با درد آشناست در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جلالش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نیز سهیم شوم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3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گویم لبیک ای خداوند مرا هم بفرست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بکارم دانه ای نو در قلب مردم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امید تو باشد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رهاییشان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نور تو بتابد درون هر قوم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386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10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تسلیمم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تسلیم تو من شاه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قلبم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را در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دستانت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بکار گیر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آرزویم جلال توست دیدن عجایب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را در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دستانت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بکار گیر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253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356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نهم خود را چون قربانی در دستان شاه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که تسلیم گشت به خواست 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در رنجها شریک شوم در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آتش تسلیم شوم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 او که با درد آشناست در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جلالش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نیز سهیم شوم</a:t>
            </a: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478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246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13</cp:revision>
  <dcterms:created xsi:type="dcterms:W3CDTF">2019-09-04T11:23:08Z</dcterms:created>
  <dcterms:modified xsi:type="dcterms:W3CDTF">2025-05-01T12:49:32Z</dcterms:modified>
</cp:coreProperties>
</file>