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B14F2F-AD8F-AA44-8CA9-7D437407ACB3}"/>
    <pc:docChg chg="modSld modMainMaster">
      <pc:chgData name="Niloofar Hosseini" userId="eb3e3110-2622-43cd-88f0-a4c46bd91734" providerId="ADAL" clId="{CAB14F2F-AD8F-AA44-8CA9-7D437407ACB3}" dt="2024-05-23T11:14:31.230" v="119" actId="20577"/>
      <pc:docMkLst>
        <pc:docMk/>
      </pc:docMkLst>
      <pc:sldChg chg="addSp delSp modSp mod setBg">
        <pc:chgData name="Niloofar Hosseini" userId="eb3e3110-2622-43cd-88f0-a4c46bd91734" providerId="ADAL" clId="{CAB14F2F-AD8F-AA44-8CA9-7D437407ACB3}" dt="2024-05-23T11:13:27.242" v="95"/>
        <pc:sldMkLst>
          <pc:docMk/>
          <pc:sldMk cId="3344250778" sldId="256"/>
        </pc:sldMkLst>
        <pc:spChg chg="add del mod">
          <ac:chgData name="Niloofar Hosseini" userId="eb3e3110-2622-43cd-88f0-a4c46bd91734" providerId="ADAL" clId="{CAB14F2F-AD8F-AA44-8CA9-7D437407ACB3}" dt="2024-05-23T11:13:27.242" v="95"/>
          <ac:spMkLst>
            <pc:docMk/>
            <pc:sldMk cId="3344250778" sldId="256"/>
            <ac:spMk id="2" creationId="{C0D7B97B-9CAE-76BC-3F7C-1A4C19CF1BB6}"/>
          </ac:spMkLst>
        </pc:spChg>
        <pc:spChg chg="mod">
          <ac:chgData name="Niloofar Hosseini" userId="eb3e3110-2622-43cd-88f0-a4c46bd91734" providerId="ADAL" clId="{CAB14F2F-AD8F-AA44-8CA9-7D437407ACB3}" dt="2024-05-23T11:13:26.030" v="93" actId="20577"/>
          <ac:spMkLst>
            <pc:docMk/>
            <pc:sldMk cId="334425077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AB14F2F-AD8F-AA44-8CA9-7D437407ACB3}" dt="2024-05-23T11:14:31.230" v="119" actId="20577"/>
        <pc:sldMkLst>
          <pc:docMk/>
          <pc:sldMk cId="2502115446" sldId="257"/>
        </pc:sldMkLst>
        <pc:spChg chg="mod">
          <ac:chgData name="Niloofar Hosseini" userId="eb3e3110-2622-43cd-88f0-a4c46bd91734" providerId="ADAL" clId="{CAB14F2F-AD8F-AA44-8CA9-7D437407ACB3}" dt="2024-05-23T11:14:31.230" v="119" actId="20577"/>
          <ac:spMkLst>
            <pc:docMk/>
            <pc:sldMk cId="2502115446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AB14F2F-AD8F-AA44-8CA9-7D437407ACB3}" dt="2024-05-23T11:12:32.513" v="67"/>
        <pc:sldMkLst>
          <pc:docMk/>
          <pc:sldMk cId="893873494" sldId="258"/>
        </pc:sldMkLst>
      </pc:sldChg>
      <pc:sldChg chg="setBg">
        <pc:chgData name="Niloofar Hosseini" userId="eb3e3110-2622-43cd-88f0-a4c46bd91734" providerId="ADAL" clId="{CAB14F2F-AD8F-AA44-8CA9-7D437407ACB3}" dt="2024-05-23T11:12:27.540" v="65"/>
        <pc:sldMkLst>
          <pc:docMk/>
          <pc:sldMk cId="4294838224" sldId="259"/>
        </pc:sldMkLst>
      </pc:sldChg>
      <pc:sldMasterChg chg="setBg modSldLayout">
        <pc:chgData name="Niloofar Hosseini" userId="eb3e3110-2622-43cd-88f0-a4c46bd91734" providerId="ADAL" clId="{CAB14F2F-AD8F-AA44-8CA9-7D437407ACB3}" dt="2024-05-23T11:12:21.801" v="63"/>
        <pc:sldMasterMkLst>
          <pc:docMk/>
          <pc:sldMasterMk cId="1175392775" sldId="2147483648"/>
        </pc:sldMasterMkLst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070881060" sldId="2147483649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4446493" sldId="2147483650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2161242412" sldId="2147483651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16245609" sldId="2147483652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2839346078" sldId="2147483653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735985044" sldId="2147483654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009209195" sldId="2147483655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302172381" sldId="2147483656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421173938" sldId="2147483657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985832888" sldId="2147483658"/>
          </pc:sldLayoutMkLst>
        </pc:sldLayoutChg>
        <pc:sldLayoutChg chg="setBg">
          <pc:chgData name="Niloofar Hosseini" userId="eb3e3110-2622-43cd-88f0-a4c46bd91734" providerId="ADAL" clId="{CAB14F2F-AD8F-AA44-8CA9-7D437407ACB3}" dt="2024-05-23T11:12:21.801" v="63"/>
          <pc:sldLayoutMkLst>
            <pc:docMk/>
            <pc:sldMasterMk cId="1175392775" sldId="2147483648"/>
            <pc:sldLayoutMk cId="190753247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4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27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60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83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56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76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42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37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54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43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25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88BBF-F279-4714-AA59-C3F6F47D30D2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44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3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 من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آستان قدس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حیاتم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است و بهر توست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425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چه می خواهی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روم هرجا که خواهی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هرگز من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خواهم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غیر از آنچه تو خواهی </a:t>
            </a: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21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87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36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2019-11-12T21:16:15Z</dcterms:created>
  <dcterms:modified xsi:type="dcterms:W3CDTF">2025-05-01T12:48:37Z</dcterms:modified>
</cp:coreProperties>
</file>