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58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58893CE-C1BA-D24F-A960-41BB343C7E06}"/>
    <pc:docChg chg="addSld delSld modSld modMainMaster">
      <pc:chgData name="Niloofar Hosseini" userId="eb3e3110-2622-43cd-88f0-a4c46bd91734" providerId="ADAL" clId="{C58893CE-C1BA-D24F-A960-41BB343C7E06}" dt="2024-05-23T11:01:07.626" v="180" actId="2696"/>
      <pc:docMkLst>
        <pc:docMk/>
      </pc:docMkLst>
      <pc:sldChg chg="addSp delSp modSp mod setBg">
        <pc:chgData name="Niloofar Hosseini" userId="eb3e3110-2622-43cd-88f0-a4c46bd91734" providerId="ADAL" clId="{C58893CE-C1BA-D24F-A960-41BB343C7E06}" dt="2024-05-23T10:59:41.372" v="95"/>
        <pc:sldMkLst>
          <pc:docMk/>
          <pc:sldMk cId="1339855066" sldId="256"/>
        </pc:sldMkLst>
        <pc:spChg chg="add del mod">
          <ac:chgData name="Niloofar Hosseini" userId="eb3e3110-2622-43cd-88f0-a4c46bd91734" providerId="ADAL" clId="{C58893CE-C1BA-D24F-A960-41BB343C7E06}" dt="2024-05-23T10:59:41.372" v="95"/>
          <ac:spMkLst>
            <pc:docMk/>
            <pc:sldMk cId="1339855066" sldId="256"/>
            <ac:spMk id="2" creationId="{2F7E3118-81F9-CA71-1D5C-45ED86C5D047}"/>
          </ac:spMkLst>
        </pc:spChg>
        <pc:spChg chg="mod">
          <ac:chgData name="Niloofar Hosseini" userId="eb3e3110-2622-43cd-88f0-a4c46bd91734" providerId="ADAL" clId="{C58893CE-C1BA-D24F-A960-41BB343C7E06}" dt="2024-05-23T10:59:27.139" v="92" actId="255"/>
          <ac:spMkLst>
            <pc:docMk/>
            <pc:sldMk cId="133985506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58893CE-C1BA-D24F-A960-41BB343C7E06}" dt="2024-05-23T10:59:40.509" v="93" actId="2696"/>
        <pc:sldMkLst>
          <pc:docMk/>
          <pc:sldMk cId="2407747082" sldId="257"/>
        </pc:sldMkLst>
      </pc:sldChg>
      <pc:sldChg chg="modSp mod">
        <pc:chgData name="Niloofar Hosseini" userId="eb3e3110-2622-43cd-88f0-a4c46bd91734" providerId="ADAL" clId="{C58893CE-C1BA-D24F-A960-41BB343C7E06}" dt="2024-05-23T11:00:22.417" v="131" actId="20577"/>
        <pc:sldMkLst>
          <pc:docMk/>
          <pc:sldMk cId="957112059" sldId="258"/>
        </pc:sldMkLst>
        <pc:spChg chg="mod">
          <ac:chgData name="Niloofar Hosseini" userId="eb3e3110-2622-43cd-88f0-a4c46bd91734" providerId="ADAL" clId="{C58893CE-C1BA-D24F-A960-41BB343C7E06}" dt="2024-05-23T11:00:22.417" v="131" actId="20577"/>
          <ac:spMkLst>
            <pc:docMk/>
            <pc:sldMk cId="95711205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58893CE-C1BA-D24F-A960-41BB343C7E06}" dt="2024-05-23T11:01:07.626" v="180" actId="2696"/>
        <pc:sldMkLst>
          <pc:docMk/>
          <pc:sldMk cId="3931068105" sldId="260"/>
        </pc:sldMkLst>
      </pc:sldChg>
      <pc:sldChg chg="setBg">
        <pc:chgData name="Niloofar Hosseini" userId="eb3e3110-2622-43cd-88f0-a4c46bd91734" providerId="ADAL" clId="{C58893CE-C1BA-D24F-A960-41BB343C7E06}" dt="2024-05-23T10:57:56.502" v="6"/>
        <pc:sldMkLst>
          <pc:docMk/>
          <pc:sldMk cId="697660964" sldId="261"/>
        </pc:sldMkLst>
      </pc:sldChg>
      <pc:sldChg chg="setBg">
        <pc:chgData name="Niloofar Hosseini" userId="eb3e3110-2622-43cd-88f0-a4c46bd91734" providerId="ADAL" clId="{C58893CE-C1BA-D24F-A960-41BB343C7E06}" dt="2024-05-23T10:57:53.865" v="4"/>
        <pc:sldMkLst>
          <pc:docMk/>
          <pc:sldMk cId="890983595" sldId="262"/>
        </pc:sldMkLst>
      </pc:sldChg>
      <pc:sldChg chg="modSp add mod">
        <pc:chgData name="Niloofar Hosseini" userId="eb3e3110-2622-43cd-88f0-a4c46bd91734" providerId="ADAL" clId="{C58893CE-C1BA-D24F-A960-41BB343C7E06}" dt="2024-05-23T10:59:45.874" v="104" actId="20577"/>
        <pc:sldMkLst>
          <pc:docMk/>
          <pc:sldMk cId="4198881098" sldId="263"/>
        </pc:sldMkLst>
        <pc:spChg chg="mod">
          <ac:chgData name="Niloofar Hosseini" userId="eb3e3110-2622-43cd-88f0-a4c46bd91734" providerId="ADAL" clId="{C58893CE-C1BA-D24F-A960-41BB343C7E06}" dt="2024-05-23T10:59:45.874" v="104" actId="20577"/>
          <ac:spMkLst>
            <pc:docMk/>
            <pc:sldMk cId="4198881098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C58893CE-C1BA-D24F-A960-41BB343C7E06}" dt="2024-05-23T11:00:57.987" v="179" actId="403"/>
        <pc:sldMkLst>
          <pc:docMk/>
          <pc:sldMk cId="1611305982" sldId="264"/>
        </pc:sldMkLst>
        <pc:spChg chg="mod">
          <ac:chgData name="Niloofar Hosseini" userId="eb3e3110-2622-43cd-88f0-a4c46bd91734" providerId="ADAL" clId="{C58893CE-C1BA-D24F-A960-41BB343C7E06}" dt="2024-05-23T11:00:57.987" v="179" actId="403"/>
          <ac:spMkLst>
            <pc:docMk/>
            <pc:sldMk cId="1611305982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58893CE-C1BA-D24F-A960-41BB343C7E06}" dt="2024-05-23T10:57:48.057" v="2"/>
        <pc:sldMasterMkLst>
          <pc:docMk/>
          <pc:sldMasterMk cId="3903932585" sldId="2147483648"/>
        </pc:sldMasterMkLst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719194795" sldId="2147483649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66220533" sldId="2147483650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1577565367" sldId="2147483651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3807536714" sldId="2147483652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3158463881" sldId="2147483653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2753646197" sldId="2147483654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4177718409" sldId="2147483655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1238850444" sldId="2147483656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4135507427" sldId="2147483657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3805518630" sldId="2147483658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15076997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41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81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26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367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72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48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89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79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67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2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A78F-CBD7-4F81-AB98-54DCA5ABAE0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627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98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آیید او را پرستیم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9855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آیید او را پرستیم در بالا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888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988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او مسیح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ابد پادشاه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آسِمان و زمین شادی کند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711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به اعلی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علیین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130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66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47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2019-11-12T17:57:38Z</dcterms:created>
  <dcterms:modified xsi:type="dcterms:W3CDTF">2025-05-01T12:46:51Z</dcterms:modified>
</cp:coreProperties>
</file>