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6C5D66D-4473-534A-8E33-987A1FD639E2}"/>
    <pc:docChg chg="undo custSel addSld delSld modSld sldOrd modMainMaster">
      <pc:chgData name="Niloofar Hosseini" userId="eb3e3110-2622-43cd-88f0-a4c46bd91734" providerId="ADAL" clId="{B6C5D66D-4473-534A-8E33-987A1FD639E2}" dt="2024-06-17T14:39:08.819" v="491" actId="404"/>
      <pc:docMkLst>
        <pc:docMk/>
      </pc:docMkLst>
      <pc:sldChg chg="addSp delSp modSp mod">
        <pc:chgData name="Niloofar Hosseini" userId="eb3e3110-2622-43cd-88f0-a4c46bd91734" providerId="ADAL" clId="{B6C5D66D-4473-534A-8E33-987A1FD639E2}" dt="2024-06-17T14:34:02.133" v="88"/>
        <pc:sldMkLst>
          <pc:docMk/>
          <pc:sldMk cId="815063818" sldId="256"/>
        </pc:sldMkLst>
        <pc:spChg chg="add del mod">
          <ac:chgData name="Niloofar Hosseini" userId="eb3e3110-2622-43cd-88f0-a4c46bd91734" providerId="ADAL" clId="{B6C5D66D-4473-534A-8E33-987A1FD639E2}" dt="2024-06-17T14:34:02.133" v="88"/>
          <ac:spMkLst>
            <pc:docMk/>
            <pc:sldMk cId="815063818" sldId="256"/>
            <ac:spMk id="2" creationId="{9BD48E05-7606-A477-68BB-E2D64FBC9EC2}"/>
          </ac:spMkLst>
        </pc:spChg>
        <pc:spChg chg="mod">
          <ac:chgData name="Niloofar Hosseini" userId="eb3e3110-2622-43cd-88f0-a4c46bd91734" providerId="ADAL" clId="{B6C5D66D-4473-534A-8E33-987A1FD639E2}" dt="2024-06-17T14:33:57.262" v="82" actId="403"/>
          <ac:spMkLst>
            <pc:docMk/>
            <pc:sldMk cId="815063818" sldId="256"/>
            <ac:spMk id="6" creationId="{61ABBD29-0E70-48AA-B510-D46CF0B5B322}"/>
          </ac:spMkLst>
        </pc:spChg>
      </pc:sldChg>
      <pc:sldChg chg="del">
        <pc:chgData name="Niloofar Hosseini" userId="eb3e3110-2622-43cd-88f0-a4c46bd91734" providerId="ADAL" clId="{B6C5D66D-4473-534A-8E33-987A1FD639E2}" dt="2024-06-17T14:33:59.990" v="83" actId="2696"/>
        <pc:sldMkLst>
          <pc:docMk/>
          <pc:sldMk cId="3831551029" sldId="257"/>
        </pc:sldMkLst>
      </pc:sldChg>
      <pc:sldChg chg="del">
        <pc:chgData name="Niloofar Hosseini" userId="eb3e3110-2622-43cd-88f0-a4c46bd91734" providerId="ADAL" clId="{B6C5D66D-4473-534A-8E33-987A1FD639E2}" dt="2024-06-17T14:34:00.120" v="84" actId="2696"/>
        <pc:sldMkLst>
          <pc:docMk/>
          <pc:sldMk cId="1839577068" sldId="258"/>
        </pc:sldMkLst>
      </pc:sldChg>
      <pc:sldChg chg="del">
        <pc:chgData name="Niloofar Hosseini" userId="eb3e3110-2622-43cd-88f0-a4c46bd91734" providerId="ADAL" clId="{B6C5D66D-4473-534A-8E33-987A1FD639E2}" dt="2024-06-17T14:34:00.296" v="85" actId="2696"/>
        <pc:sldMkLst>
          <pc:docMk/>
          <pc:sldMk cId="3555312892" sldId="259"/>
        </pc:sldMkLst>
      </pc:sldChg>
      <pc:sldChg chg="del">
        <pc:chgData name="Niloofar Hosseini" userId="eb3e3110-2622-43cd-88f0-a4c46bd91734" providerId="ADAL" clId="{B6C5D66D-4473-534A-8E33-987A1FD639E2}" dt="2024-06-17T14:34:01.015" v="86" actId="2696"/>
        <pc:sldMkLst>
          <pc:docMk/>
          <pc:sldMk cId="728301767" sldId="260"/>
        </pc:sldMkLst>
      </pc:sldChg>
      <pc:sldChg chg="setBg">
        <pc:chgData name="Niloofar Hosseini" userId="eb3e3110-2622-43cd-88f0-a4c46bd91734" providerId="ADAL" clId="{B6C5D66D-4473-534A-8E33-987A1FD639E2}" dt="2024-06-17T14:32:26.355" v="9"/>
        <pc:sldMkLst>
          <pc:docMk/>
          <pc:sldMk cId="2165042679" sldId="261"/>
        </pc:sldMkLst>
      </pc:sldChg>
      <pc:sldChg chg="setBg">
        <pc:chgData name="Niloofar Hosseini" userId="eb3e3110-2622-43cd-88f0-a4c46bd91734" providerId="ADAL" clId="{B6C5D66D-4473-534A-8E33-987A1FD639E2}" dt="2024-06-17T14:32:21.974" v="7"/>
        <pc:sldMkLst>
          <pc:docMk/>
          <pc:sldMk cId="3976859489" sldId="262"/>
        </pc:sldMkLst>
      </pc:sldChg>
      <pc:sldChg chg="modSp add mod">
        <pc:chgData name="Niloofar Hosseini" userId="eb3e3110-2622-43cd-88f0-a4c46bd91734" providerId="ADAL" clId="{B6C5D66D-4473-534A-8E33-987A1FD639E2}" dt="2024-06-17T14:34:58.629" v="147" actId="404"/>
        <pc:sldMkLst>
          <pc:docMk/>
          <pc:sldMk cId="3617921491" sldId="263"/>
        </pc:sldMkLst>
        <pc:spChg chg="mod">
          <ac:chgData name="Niloofar Hosseini" userId="eb3e3110-2622-43cd-88f0-a4c46bd91734" providerId="ADAL" clId="{B6C5D66D-4473-534A-8E33-987A1FD639E2}" dt="2024-06-17T14:34:58.629" v="147" actId="404"/>
          <ac:spMkLst>
            <pc:docMk/>
            <pc:sldMk cId="3617921491" sldId="263"/>
            <ac:spMk id="6" creationId="{61ABBD29-0E70-48AA-B510-D46CF0B5B322}"/>
          </ac:spMkLst>
        </pc:spChg>
      </pc:sldChg>
      <pc:sldChg chg="modSp add mod ord">
        <pc:chgData name="Niloofar Hosseini" userId="eb3e3110-2622-43cd-88f0-a4c46bd91734" providerId="ADAL" clId="{B6C5D66D-4473-534A-8E33-987A1FD639E2}" dt="2024-06-17T14:35:30.875" v="225" actId="20577"/>
        <pc:sldMkLst>
          <pc:docMk/>
          <pc:sldMk cId="2685795256" sldId="264"/>
        </pc:sldMkLst>
        <pc:spChg chg="mod">
          <ac:chgData name="Niloofar Hosseini" userId="eb3e3110-2622-43cd-88f0-a4c46bd91734" providerId="ADAL" clId="{B6C5D66D-4473-534A-8E33-987A1FD639E2}" dt="2024-06-17T14:35:30.875" v="225" actId="20577"/>
          <ac:spMkLst>
            <pc:docMk/>
            <pc:sldMk cId="2685795256" sldId="264"/>
            <ac:spMk id="6" creationId="{61ABBD29-0E70-48AA-B510-D46CF0B5B322}"/>
          </ac:spMkLst>
        </pc:spChg>
      </pc:sldChg>
      <pc:sldChg chg="add ord">
        <pc:chgData name="Niloofar Hosseini" userId="eb3e3110-2622-43cd-88f0-a4c46bd91734" providerId="ADAL" clId="{B6C5D66D-4473-534A-8E33-987A1FD639E2}" dt="2024-06-17T14:35:38.163" v="227" actId="20578"/>
        <pc:sldMkLst>
          <pc:docMk/>
          <pc:sldMk cId="2220893305" sldId="265"/>
        </pc:sldMkLst>
      </pc:sldChg>
      <pc:sldChg chg="modSp add mod ord">
        <pc:chgData name="Niloofar Hosseini" userId="eb3e3110-2622-43cd-88f0-a4c46bd91734" providerId="ADAL" clId="{B6C5D66D-4473-534A-8E33-987A1FD639E2}" dt="2024-06-17T14:36:32.003" v="292" actId="404"/>
        <pc:sldMkLst>
          <pc:docMk/>
          <pc:sldMk cId="2613362680" sldId="266"/>
        </pc:sldMkLst>
        <pc:spChg chg="mod">
          <ac:chgData name="Niloofar Hosseini" userId="eb3e3110-2622-43cd-88f0-a4c46bd91734" providerId="ADAL" clId="{B6C5D66D-4473-534A-8E33-987A1FD639E2}" dt="2024-06-17T14:36:32.003" v="292" actId="404"/>
          <ac:spMkLst>
            <pc:docMk/>
            <pc:sldMk cId="2613362680" sldId="266"/>
            <ac:spMk id="6" creationId="{61ABBD29-0E70-48AA-B510-D46CF0B5B322}"/>
          </ac:spMkLst>
        </pc:spChg>
      </pc:sldChg>
      <pc:sldChg chg="modSp add mod">
        <pc:chgData name="Niloofar Hosseini" userId="eb3e3110-2622-43cd-88f0-a4c46bd91734" providerId="ADAL" clId="{B6C5D66D-4473-534A-8E33-987A1FD639E2}" dt="2024-06-17T14:36:51.160" v="338" actId="20577"/>
        <pc:sldMkLst>
          <pc:docMk/>
          <pc:sldMk cId="1120503913" sldId="267"/>
        </pc:sldMkLst>
        <pc:spChg chg="mod">
          <ac:chgData name="Niloofar Hosseini" userId="eb3e3110-2622-43cd-88f0-a4c46bd91734" providerId="ADAL" clId="{B6C5D66D-4473-534A-8E33-987A1FD639E2}" dt="2024-06-17T14:36:51.160" v="338" actId="20577"/>
          <ac:spMkLst>
            <pc:docMk/>
            <pc:sldMk cId="1120503913" sldId="267"/>
            <ac:spMk id="6" creationId="{61ABBD29-0E70-48AA-B510-D46CF0B5B322}"/>
          </ac:spMkLst>
        </pc:spChg>
      </pc:sldChg>
      <pc:sldChg chg="modSp add del mod ord">
        <pc:chgData name="Niloofar Hosseini" userId="eb3e3110-2622-43cd-88f0-a4c46bd91734" providerId="ADAL" clId="{B6C5D66D-4473-534A-8E33-987A1FD639E2}" dt="2024-06-17T14:37:40.096" v="381" actId="2696"/>
        <pc:sldMkLst>
          <pc:docMk/>
          <pc:sldMk cId="523909828" sldId="268"/>
        </pc:sldMkLst>
        <pc:spChg chg="mod">
          <ac:chgData name="Niloofar Hosseini" userId="eb3e3110-2622-43cd-88f0-a4c46bd91734" providerId="ADAL" clId="{B6C5D66D-4473-534A-8E33-987A1FD639E2}" dt="2024-06-17T14:37:36.011" v="380" actId="20577"/>
          <ac:spMkLst>
            <pc:docMk/>
            <pc:sldMk cId="523909828" sldId="268"/>
            <ac:spMk id="6" creationId="{61ABBD29-0E70-48AA-B510-D46CF0B5B322}"/>
          </ac:spMkLst>
        </pc:spChg>
      </pc:sldChg>
      <pc:sldChg chg="modSp add mod">
        <pc:chgData name="Niloofar Hosseini" userId="eb3e3110-2622-43cd-88f0-a4c46bd91734" providerId="ADAL" clId="{B6C5D66D-4473-534A-8E33-987A1FD639E2}" dt="2024-06-17T14:37:52.505" v="409" actId="113"/>
        <pc:sldMkLst>
          <pc:docMk/>
          <pc:sldMk cId="2033743873" sldId="268"/>
        </pc:sldMkLst>
        <pc:spChg chg="mod">
          <ac:chgData name="Niloofar Hosseini" userId="eb3e3110-2622-43cd-88f0-a4c46bd91734" providerId="ADAL" clId="{B6C5D66D-4473-534A-8E33-987A1FD639E2}" dt="2024-06-17T14:37:52.505" v="409" actId="113"/>
          <ac:spMkLst>
            <pc:docMk/>
            <pc:sldMk cId="2033743873" sldId="268"/>
            <ac:spMk id="6" creationId="{61ABBD29-0E70-48AA-B510-D46CF0B5B322}"/>
          </ac:spMkLst>
        </pc:spChg>
      </pc:sldChg>
      <pc:sldChg chg="modSp add mod">
        <pc:chgData name="Niloofar Hosseini" userId="eb3e3110-2622-43cd-88f0-a4c46bd91734" providerId="ADAL" clId="{B6C5D66D-4473-534A-8E33-987A1FD639E2}" dt="2024-06-17T14:39:08.819" v="491" actId="404"/>
        <pc:sldMkLst>
          <pc:docMk/>
          <pc:sldMk cId="3979838644" sldId="269"/>
        </pc:sldMkLst>
        <pc:spChg chg="mod">
          <ac:chgData name="Niloofar Hosseini" userId="eb3e3110-2622-43cd-88f0-a4c46bd91734" providerId="ADAL" clId="{B6C5D66D-4473-534A-8E33-987A1FD639E2}" dt="2024-06-17T14:39:08.819" v="491" actId="404"/>
          <ac:spMkLst>
            <pc:docMk/>
            <pc:sldMk cId="3979838644" sldId="269"/>
            <ac:spMk id="6" creationId="{61ABBD29-0E70-48AA-B510-D46CF0B5B322}"/>
          </ac:spMkLst>
        </pc:spChg>
      </pc:sldChg>
      <pc:sldMasterChg chg="setBg modSldLayout">
        <pc:chgData name="Niloofar Hosseini" userId="eb3e3110-2622-43cd-88f0-a4c46bd91734" providerId="ADAL" clId="{B6C5D66D-4473-534A-8E33-987A1FD639E2}" dt="2024-06-17T14:32:16.397" v="5"/>
        <pc:sldMasterMkLst>
          <pc:docMk/>
          <pc:sldMasterMk cId="3673006994" sldId="2147483648"/>
        </pc:sldMasterMkLst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3009759433" sldId="2147483649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3107869931" sldId="2147483650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2876931888" sldId="2147483651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3839189592" sldId="2147483652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2115138539" sldId="2147483653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1207065833" sldId="2147483654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150617647" sldId="2147483655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1311019188" sldId="2147483656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2796847853" sldId="2147483657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3710506799" sldId="2147483658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109238434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33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58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9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76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03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56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0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13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13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88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7AD75-012F-4056-87A9-EDD2C625ADF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6865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859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504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2562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بر نامت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پاکی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ملجای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صخره‌ی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ابدی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506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65632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می‌پرستمت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بی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مانندی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شایسته‌ای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792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2562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سلطان و شاهی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مانندی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عشق آسمانی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579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65632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می‌پرستمت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بی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مانندی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شایسته‌ای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089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7178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آیم تا در حضور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بینم رویت روبرو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 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336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5332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زانو زنم در حضورت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طلبم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 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0503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5332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قادر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پرجلال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 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374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7332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50000"/>
              </a:lnSpc>
            </a:pP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تنها تویی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4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50000"/>
              </a:lnSpc>
            </a:pP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ای عیسی تنها تویی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4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983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89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2017-11-07T20:24:45Z</dcterms:created>
  <dcterms:modified xsi:type="dcterms:W3CDTF">2025-05-01T12:46:11Z</dcterms:modified>
</cp:coreProperties>
</file>