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6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1998A47-C66C-044B-B744-BEB7E309654D}"/>
    <pc:docChg chg="undo custSel addSld delSld modSld sldOrd modMainMaster">
      <pc:chgData name="Niloofar Hosseini" userId="eb3e3110-2622-43cd-88f0-a4c46bd91734" providerId="ADAL" clId="{C1998A47-C66C-044B-B744-BEB7E309654D}" dt="2024-03-20T17:10:05.354" v="129" actId="20577"/>
      <pc:docMkLst>
        <pc:docMk/>
      </pc:docMkLst>
      <pc:sldChg chg="addSp delSp modSp mod setBg">
        <pc:chgData name="Niloofar Hosseini" userId="eb3e3110-2622-43cd-88f0-a4c46bd91734" providerId="ADAL" clId="{C1998A47-C66C-044B-B744-BEB7E309654D}" dt="2024-03-20T17:10:05.354" v="129" actId="20577"/>
        <pc:sldMkLst>
          <pc:docMk/>
          <pc:sldMk cId="474282966" sldId="256"/>
        </pc:sldMkLst>
        <pc:spChg chg="add del mod">
          <ac:chgData name="Niloofar Hosseini" userId="eb3e3110-2622-43cd-88f0-a4c46bd91734" providerId="ADAL" clId="{C1998A47-C66C-044B-B744-BEB7E309654D}" dt="2024-03-20T17:04:32.443" v="38"/>
          <ac:spMkLst>
            <pc:docMk/>
            <pc:sldMk cId="474282966" sldId="256"/>
            <ac:spMk id="2" creationId="{8EE79451-66E7-C8D5-BD9B-FC145B35F0A0}"/>
          </ac:spMkLst>
        </pc:spChg>
        <pc:spChg chg="mod">
          <ac:chgData name="Niloofar Hosseini" userId="eb3e3110-2622-43cd-88f0-a4c46bd91734" providerId="ADAL" clId="{C1998A47-C66C-044B-B744-BEB7E309654D}" dt="2024-03-20T17:10:05.354" v="129" actId="20577"/>
          <ac:spMkLst>
            <pc:docMk/>
            <pc:sldMk cId="474282966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1998A47-C66C-044B-B744-BEB7E309654D}" dt="2024-03-20T17:05:48.812" v="62" actId="20577"/>
        <pc:sldMkLst>
          <pc:docMk/>
          <pc:sldMk cId="2439996523" sldId="257"/>
        </pc:sldMkLst>
        <pc:spChg chg="mod">
          <ac:chgData name="Niloofar Hosseini" userId="eb3e3110-2622-43cd-88f0-a4c46bd91734" providerId="ADAL" clId="{C1998A47-C66C-044B-B744-BEB7E309654D}" dt="2024-03-20T17:05:48.812" v="62" actId="20577"/>
          <ac:spMkLst>
            <pc:docMk/>
            <pc:sldMk cId="2439996523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1998A47-C66C-044B-B744-BEB7E309654D}" dt="2024-03-20T17:06:47.799" v="80" actId="20577"/>
        <pc:sldMkLst>
          <pc:docMk/>
          <pc:sldMk cId="399490416" sldId="258"/>
        </pc:sldMkLst>
        <pc:spChg chg="mod">
          <ac:chgData name="Niloofar Hosseini" userId="eb3e3110-2622-43cd-88f0-a4c46bd91734" providerId="ADAL" clId="{C1998A47-C66C-044B-B744-BEB7E309654D}" dt="2024-03-20T17:06:47.799" v="80" actId="20577"/>
          <ac:spMkLst>
            <pc:docMk/>
            <pc:sldMk cId="399490416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1998A47-C66C-044B-B744-BEB7E309654D}" dt="2024-03-20T17:08:12.833" v="98" actId="403"/>
        <pc:sldMkLst>
          <pc:docMk/>
          <pc:sldMk cId="135283034" sldId="259"/>
        </pc:sldMkLst>
        <pc:spChg chg="mod">
          <ac:chgData name="Niloofar Hosseini" userId="eb3e3110-2622-43cd-88f0-a4c46bd91734" providerId="ADAL" clId="{C1998A47-C66C-044B-B744-BEB7E309654D}" dt="2024-03-20T17:08:12.833" v="98" actId="403"/>
          <ac:spMkLst>
            <pc:docMk/>
            <pc:sldMk cId="135283034" sldId="259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C1998A47-C66C-044B-B744-BEB7E309654D}" dt="2024-03-20T17:09:16.891" v="119"/>
        <pc:sldMkLst>
          <pc:docMk/>
          <pc:sldMk cId="3371540434" sldId="260"/>
        </pc:sldMkLst>
        <pc:spChg chg="add del mod">
          <ac:chgData name="Niloofar Hosseini" userId="eb3e3110-2622-43cd-88f0-a4c46bd91734" providerId="ADAL" clId="{C1998A47-C66C-044B-B744-BEB7E309654D}" dt="2024-03-20T17:09:16.891" v="119"/>
          <ac:spMkLst>
            <pc:docMk/>
            <pc:sldMk cId="3371540434" sldId="260"/>
            <ac:spMk id="2" creationId="{D3A9EA7A-5200-22E7-B1AD-93B4D17E9799}"/>
          </ac:spMkLst>
        </pc:spChg>
        <pc:spChg chg="mod">
          <ac:chgData name="Niloofar Hosseini" userId="eb3e3110-2622-43cd-88f0-a4c46bd91734" providerId="ADAL" clId="{C1998A47-C66C-044B-B744-BEB7E309654D}" dt="2024-03-20T17:09:15.198" v="117" actId="403"/>
          <ac:spMkLst>
            <pc:docMk/>
            <pc:sldMk cId="3371540434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1998A47-C66C-044B-B744-BEB7E309654D}" dt="2024-03-20T17:09:28.894" v="122" actId="2696"/>
        <pc:sldMkLst>
          <pc:docMk/>
          <pc:sldMk cId="2185278097" sldId="261"/>
        </pc:sldMkLst>
      </pc:sldChg>
      <pc:sldChg chg="del">
        <pc:chgData name="Niloofar Hosseini" userId="eb3e3110-2622-43cd-88f0-a4c46bd91734" providerId="ADAL" clId="{C1998A47-C66C-044B-B744-BEB7E309654D}" dt="2024-03-20T17:09:43.212" v="123" actId="2696"/>
        <pc:sldMkLst>
          <pc:docMk/>
          <pc:sldMk cId="1755207925" sldId="262"/>
        </pc:sldMkLst>
      </pc:sldChg>
      <pc:sldChg chg="del setBg">
        <pc:chgData name="Niloofar Hosseini" userId="eb3e3110-2622-43cd-88f0-a4c46bd91734" providerId="ADAL" clId="{C1998A47-C66C-044B-B744-BEB7E309654D}" dt="2024-03-20T17:02:59.465" v="8" actId="2696"/>
        <pc:sldMkLst>
          <pc:docMk/>
          <pc:sldMk cId="3282800143" sldId="263"/>
        </pc:sldMkLst>
      </pc:sldChg>
      <pc:sldChg chg="setBg">
        <pc:chgData name="Niloofar Hosseini" userId="eb3e3110-2622-43cd-88f0-a4c46bd91734" providerId="ADAL" clId="{C1998A47-C66C-044B-B744-BEB7E309654D}" dt="2024-03-20T17:02:40.161" v="4"/>
        <pc:sldMkLst>
          <pc:docMk/>
          <pc:sldMk cId="3787570066" sldId="264"/>
        </pc:sldMkLst>
      </pc:sldChg>
      <pc:sldChg chg="add ord">
        <pc:chgData name="Niloofar Hosseini" userId="eb3e3110-2622-43cd-88f0-a4c46bd91734" providerId="ADAL" clId="{C1998A47-C66C-044B-B744-BEB7E309654D}" dt="2024-03-20T17:02:58.358" v="7" actId="20578"/>
        <pc:sldMkLst>
          <pc:docMk/>
          <pc:sldMk cId="2410253700" sldId="265"/>
        </pc:sldMkLst>
      </pc:sldChg>
      <pc:sldChg chg="modSp add mod ord">
        <pc:chgData name="Niloofar Hosseini" userId="eb3e3110-2622-43cd-88f0-a4c46bd91734" providerId="ADAL" clId="{C1998A47-C66C-044B-B744-BEB7E309654D}" dt="2024-03-20T17:10:01.446" v="128" actId="20577"/>
        <pc:sldMkLst>
          <pc:docMk/>
          <pc:sldMk cId="4202586549" sldId="266"/>
        </pc:sldMkLst>
        <pc:spChg chg="mod">
          <ac:chgData name="Niloofar Hosseini" userId="eb3e3110-2622-43cd-88f0-a4c46bd91734" providerId="ADAL" clId="{C1998A47-C66C-044B-B744-BEB7E309654D}" dt="2024-03-20T17:10:01.446" v="128" actId="20577"/>
          <ac:spMkLst>
            <pc:docMk/>
            <pc:sldMk cId="4202586549" sldId="266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C1998A47-C66C-044B-B744-BEB7E309654D}" dt="2024-03-20T17:02:30.576" v="2"/>
        <pc:sldMasterMkLst>
          <pc:docMk/>
          <pc:sldMasterMk cId="173602808" sldId="2147483648"/>
        </pc:sldMasterMkLst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1743576881" sldId="2147483649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3681553873" sldId="2147483650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3295069296" sldId="2147483651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1631716969" sldId="2147483652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2469194230" sldId="2147483653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5750064" sldId="2147483654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190990237" sldId="2147483655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2222869064" sldId="2147483656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1860440870" sldId="2147483657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1714329715" sldId="2147483658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313080360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043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3883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979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7959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44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34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2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130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470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0144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687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DC093-CEFE-4E1B-B509-B77498C49FAF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7121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7570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1159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 بر نامت ای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صیاد دلهای پریشان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تسلی بخش محرومان و هم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یار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ضعیفان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7428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96515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 بر نامت ای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خورشید تابانِ درخشان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ای آرامیِ دل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قوت جان 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نورِ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ایمان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9996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82137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کدام عاشق صلیب عشق را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دوش برداشت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 جاودان بر تو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ستم بر خود روا داشت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949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9839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کدام عاشق به راه عشق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فدیه نقد جان کرد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کجا جبران این عشق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عظیمش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توان کرد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283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9839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ستایش بر خدایی که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جفا دید و وفا کرد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جهان را از گناهان پاک و از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غم‌ها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رها کرد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7154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1159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 بر نامت ای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صیاد دلهای پریشان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تسلی بخش محرومان و هم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یار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ضعیفان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02586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0253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97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2019-12-09T18:36:41Z</dcterms:created>
  <dcterms:modified xsi:type="dcterms:W3CDTF">2025-04-28T16:07:16Z</dcterms:modified>
</cp:coreProperties>
</file>