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EC60E813-AF99-034C-BD48-609A794A9D21}"/>
    <pc:docChg chg="undo custSel delSld modSld modMainMaster">
      <pc:chgData name="Niloofar Hosseini" userId="eb3e3110-2622-43cd-88f0-a4c46bd91734" providerId="ADAL" clId="{EC60E813-AF99-034C-BD48-609A794A9D21}" dt="2024-05-23T11:10:40.121" v="167" actId="2696"/>
      <pc:docMkLst>
        <pc:docMk/>
      </pc:docMkLst>
      <pc:sldChg chg="addSp delSp modSp mod setBg">
        <pc:chgData name="Niloofar Hosseini" userId="eb3e3110-2622-43cd-88f0-a4c46bd91734" providerId="ADAL" clId="{EC60E813-AF99-034C-BD48-609A794A9D21}" dt="2024-05-23T11:08:33.810" v="56" actId="20577"/>
        <pc:sldMkLst>
          <pc:docMk/>
          <pc:sldMk cId="4036099971" sldId="256"/>
        </pc:sldMkLst>
        <pc:spChg chg="add del mod">
          <ac:chgData name="Niloofar Hosseini" userId="eb3e3110-2622-43cd-88f0-a4c46bd91734" providerId="ADAL" clId="{EC60E813-AF99-034C-BD48-609A794A9D21}" dt="2024-05-23T11:08:06.773" v="45"/>
          <ac:spMkLst>
            <pc:docMk/>
            <pc:sldMk cId="4036099971" sldId="256"/>
            <ac:spMk id="2" creationId="{4CC99314-C3BE-F4D9-A601-678250A8A81F}"/>
          </ac:spMkLst>
        </pc:spChg>
        <pc:spChg chg="mod">
          <ac:chgData name="Niloofar Hosseini" userId="eb3e3110-2622-43cd-88f0-a4c46bd91734" providerId="ADAL" clId="{EC60E813-AF99-034C-BD48-609A794A9D21}" dt="2024-05-23T11:08:33.810" v="56" actId="20577"/>
          <ac:spMkLst>
            <pc:docMk/>
            <pc:sldMk cId="4036099971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EC60E813-AF99-034C-BD48-609A794A9D21}" dt="2024-05-23T11:10:25.223" v="166" actId="403"/>
        <pc:sldMkLst>
          <pc:docMk/>
          <pc:sldMk cId="4134465257" sldId="257"/>
        </pc:sldMkLst>
        <pc:spChg chg="mod">
          <ac:chgData name="Niloofar Hosseini" userId="eb3e3110-2622-43cd-88f0-a4c46bd91734" providerId="ADAL" clId="{EC60E813-AF99-034C-BD48-609A794A9D21}" dt="2024-05-23T11:10:25.223" v="166" actId="403"/>
          <ac:spMkLst>
            <pc:docMk/>
            <pc:sldMk cId="4134465257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EC60E813-AF99-034C-BD48-609A794A9D21}" dt="2024-05-23T11:10:40.121" v="167" actId="2696"/>
        <pc:sldMkLst>
          <pc:docMk/>
          <pc:sldMk cId="3035980055" sldId="258"/>
        </pc:sldMkLst>
      </pc:sldChg>
      <pc:sldChg chg="setBg">
        <pc:chgData name="Niloofar Hosseini" userId="eb3e3110-2622-43cd-88f0-a4c46bd91734" providerId="ADAL" clId="{EC60E813-AF99-034C-BD48-609A794A9D21}" dt="2024-05-23T11:07:32.491" v="29"/>
        <pc:sldMkLst>
          <pc:docMk/>
          <pc:sldMk cId="3011453219" sldId="259"/>
        </pc:sldMkLst>
      </pc:sldChg>
      <pc:sldChg chg="setBg">
        <pc:chgData name="Niloofar Hosseini" userId="eb3e3110-2622-43cd-88f0-a4c46bd91734" providerId="ADAL" clId="{EC60E813-AF99-034C-BD48-609A794A9D21}" dt="2024-05-23T11:07:28.394" v="27"/>
        <pc:sldMkLst>
          <pc:docMk/>
          <pc:sldMk cId="1879488013" sldId="260"/>
        </pc:sldMkLst>
      </pc:sldChg>
      <pc:sldMasterChg chg="setBg modSldLayout">
        <pc:chgData name="Niloofar Hosseini" userId="eb3e3110-2622-43cd-88f0-a4c46bd91734" providerId="ADAL" clId="{EC60E813-AF99-034C-BD48-609A794A9D21}" dt="2024-05-23T11:07:22.977" v="25"/>
        <pc:sldMasterMkLst>
          <pc:docMk/>
          <pc:sldMasterMk cId="51534232" sldId="2147483648"/>
        </pc:sldMasterMkLst>
        <pc:sldLayoutChg chg="setBg">
          <pc:chgData name="Niloofar Hosseini" userId="eb3e3110-2622-43cd-88f0-a4c46bd91734" providerId="ADAL" clId="{EC60E813-AF99-034C-BD48-609A794A9D21}" dt="2024-05-23T11:07:22.977" v="25"/>
          <pc:sldLayoutMkLst>
            <pc:docMk/>
            <pc:sldMasterMk cId="51534232" sldId="2147483648"/>
            <pc:sldLayoutMk cId="2220475039" sldId="2147483649"/>
          </pc:sldLayoutMkLst>
        </pc:sldLayoutChg>
        <pc:sldLayoutChg chg="setBg">
          <pc:chgData name="Niloofar Hosseini" userId="eb3e3110-2622-43cd-88f0-a4c46bd91734" providerId="ADAL" clId="{EC60E813-AF99-034C-BD48-609A794A9D21}" dt="2024-05-23T11:07:22.977" v="25"/>
          <pc:sldLayoutMkLst>
            <pc:docMk/>
            <pc:sldMasterMk cId="51534232" sldId="2147483648"/>
            <pc:sldLayoutMk cId="2144836601" sldId="2147483650"/>
          </pc:sldLayoutMkLst>
        </pc:sldLayoutChg>
        <pc:sldLayoutChg chg="setBg">
          <pc:chgData name="Niloofar Hosseini" userId="eb3e3110-2622-43cd-88f0-a4c46bd91734" providerId="ADAL" clId="{EC60E813-AF99-034C-BD48-609A794A9D21}" dt="2024-05-23T11:07:22.977" v="25"/>
          <pc:sldLayoutMkLst>
            <pc:docMk/>
            <pc:sldMasterMk cId="51534232" sldId="2147483648"/>
            <pc:sldLayoutMk cId="3007739910" sldId="2147483651"/>
          </pc:sldLayoutMkLst>
        </pc:sldLayoutChg>
        <pc:sldLayoutChg chg="setBg">
          <pc:chgData name="Niloofar Hosseini" userId="eb3e3110-2622-43cd-88f0-a4c46bd91734" providerId="ADAL" clId="{EC60E813-AF99-034C-BD48-609A794A9D21}" dt="2024-05-23T11:07:22.977" v="25"/>
          <pc:sldLayoutMkLst>
            <pc:docMk/>
            <pc:sldMasterMk cId="51534232" sldId="2147483648"/>
            <pc:sldLayoutMk cId="3387937135" sldId="2147483652"/>
          </pc:sldLayoutMkLst>
        </pc:sldLayoutChg>
        <pc:sldLayoutChg chg="setBg">
          <pc:chgData name="Niloofar Hosseini" userId="eb3e3110-2622-43cd-88f0-a4c46bd91734" providerId="ADAL" clId="{EC60E813-AF99-034C-BD48-609A794A9D21}" dt="2024-05-23T11:07:22.977" v="25"/>
          <pc:sldLayoutMkLst>
            <pc:docMk/>
            <pc:sldMasterMk cId="51534232" sldId="2147483648"/>
            <pc:sldLayoutMk cId="2058525243" sldId="2147483653"/>
          </pc:sldLayoutMkLst>
        </pc:sldLayoutChg>
        <pc:sldLayoutChg chg="setBg">
          <pc:chgData name="Niloofar Hosseini" userId="eb3e3110-2622-43cd-88f0-a4c46bd91734" providerId="ADAL" clId="{EC60E813-AF99-034C-BD48-609A794A9D21}" dt="2024-05-23T11:07:22.977" v="25"/>
          <pc:sldLayoutMkLst>
            <pc:docMk/>
            <pc:sldMasterMk cId="51534232" sldId="2147483648"/>
            <pc:sldLayoutMk cId="3313153985" sldId="2147483654"/>
          </pc:sldLayoutMkLst>
        </pc:sldLayoutChg>
        <pc:sldLayoutChg chg="setBg">
          <pc:chgData name="Niloofar Hosseini" userId="eb3e3110-2622-43cd-88f0-a4c46bd91734" providerId="ADAL" clId="{EC60E813-AF99-034C-BD48-609A794A9D21}" dt="2024-05-23T11:07:22.977" v="25"/>
          <pc:sldLayoutMkLst>
            <pc:docMk/>
            <pc:sldMasterMk cId="51534232" sldId="2147483648"/>
            <pc:sldLayoutMk cId="4185141719" sldId="2147483655"/>
          </pc:sldLayoutMkLst>
        </pc:sldLayoutChg>
        <pc:sldLayoutChg chg="setBg">
          <pc:chgData name="Niloofar Hosseini" userId="eb3e3110-2622-43cd-88f0-a4c46bd91734" providerId="ADAL" clId="{EC60E813-AF99-034C-BD48-609A794A9D21}" dt="2024-05-23T11:07:22.977" v="25"/>
          <pc:sldLayoutMkLst>
            <pc:docMk/>
            <pc:sldMasterMk cId="51534232" sldId="2147483648"/>
            <pc:sldLayoutMk cId="4116762348" sldId="2147483656"/>
          </pc:sldLayoutMkLst>
        </pc:sldLayoutChg>
        <pc:sldLayoutChg chg="setBg">
          <pc:chgData name="Niloofar Hosseini" userId="eb3e3110-2622-43cd-88f0-a4c46bd91734" providerId="ADAL" clId="{EC60E813-AF99-034C-BD48-609A794A9D21}" dt="2024-05-23T11:07:22.977" v="25"/>
          <pc:sldLayoutMkLst>
            <pc:docMk/>
            <pc:sldMasterMk cId="51534232" sldId="2147483648"/>
            <pc:sldLayoutMk cId="3794681558" sldId="2147483657"/>
          </pc:sldLayoutMkLst>
        </pc:sldLayoutChg>
        <pc:sldLayoutChg chg="setBg">
          <pc:chgData name="Niloofar Hosseini" userId="eb3e3110-2622-43cd-88f0-a4c46bd91734" providerId="ADAL" clId="{EC60E813-AF99-034C-BD48-609A794A9D21}" dt="2024-05-23T11:07:22.977" v="25"/>
          <pc:sldLayoutMkLst>
            <pc:docMk/>
            <pc:sldMasterMk cId="51534232" sldId="2147483648"/>
            <pc:sldLayoutMk cId="208545600" sldId="2147483658"/>
          </pc:sldLayoutMkLst>
        </pc:sldLayoutChg>
        <pc:sldLayoutChg chg="setBg">
          <pc:chgData name="Niloofar Hosseini" userId="eb3e3110-2622-43cd-88f0-a4c46bd91734" providerId="ADAL" clId="{EC60E813-AF99-034C-BD48-609A794A9D21}" dt="2024-05-23T11:07:22.977" v="25"/>
          <pc:sldLayoutMkLst>
            <pc:docMk/>
            <pc:sldMasterMk cId="51534232" sldId="2147483648"/>
            <pc:sldLayoutMk cId="232754906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9AFF-7BE1-45B6-ACB3-62E9646FD9E6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B9B3-B58B-453B-B341-0CDF968BC7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4247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9AFF-7BE1-45B6-ACB3-62E9646FD9E6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B9B3-B58B-453B-B341-0CDF968BC7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6390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9AFF-7BE1-45B6-ACB3-62E9646FD9E6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B9B3-B58B-453B-B341-0CDF968BC7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0980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9AFF-7BE1-45B6-ACB3-62E9646FD9E6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B9B3-B58B-453B-B341-0CDF968BC7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583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9AFF-7BE1-45B6-ACB3-62E9646FD9E6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B9B3-B58B-453B-B341-0CDF968BC7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7180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9AFF-7BE1-45B6-ACB3-62E9646FD9E6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B9B3-B58B-453B-B341-0CDF968BC7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4765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9AFF-7BE1-45B6-ACB3-62E9646FD9E6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B9B3-B58B-453B-B341-0CDF968BC7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0388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9AFF-7BE1-45B6-ACB3-62E9646FD9E6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B9B3-B58B-453B-B341-0CDF968BC7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3465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9AFF-7BE1-45B6-ACB3-62E9646FD9E6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B9B3-B58B-453B-B341-0CDF968BC7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5256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9AFF-7BE1-45B6-ACB3-62E9646FD9E6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B9B3-B58B-453B-B341-0CDF968BC7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2990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9AFF-7BE1-45B6-ACB3-62E9646FD9E6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FB9B3-B58B-453B-B341-0CDF968BC7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3491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49AFF-7BE1-45B6-ACB3-62E9646FD9E6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FB9B3-B58B-453B-B341-0CDF968BC70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70848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9488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71140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جلالت می دهیم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حمدت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گوییم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آیید دست ها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برافرازیم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وصفش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بسراییم</a:t>
            </a:r>
          </a:p>
          <a:p>
            <a:pPr algn="ctr"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36099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چه عظیمی کارهای تو عجیب است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تمامی زمین عیسی ، شایسته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ی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 حمدی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کیست مثل تو مانند تو ای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بینظیر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و بی همتا عیسی ، شایسته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ی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حمدی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34465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1453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42</Words>
  <Application>Microsoft Office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2</cp:revision>
  <dcterms:created xsi:type="dcterms:W3CDTF">2019-11-12T20:55:49Z</dcterms:created>
  <dcterms:modified xsi:type="dcterms:W3CDTF">2025-05-01T12:38:24Z</dcterms:modified>
</cp:coreProperties>
</file>