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D9DD-7365-EAB6-3922-89C6021F3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39565-0CD5-F0BC-A6E3-9DAD06FFB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2D324-22CC-BAE9-D5D3-16C7B5F8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E97E3-1334-9CD0-4118-52F706C0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C37CA-82BE-6FDF-C85D-83280732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739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C747-341B-9DCA-AF9E-8B75399D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7917F-2015-58DC-BDC5-B124AE2B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9A81F-C070-11AF-5847-3C3F507E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844E1-6E8D-2A81-62C8-9D4933F3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9E8E-3AB0-9449-68A3-9ABD6F5C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727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4E04C-0B8D-BB8B-36DA-1DAD9CCC9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5FF12-2D98-F9D3-A043-947D2BF72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56212-CFEB-8F14-27D1-A6E167CB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B8609-FD56-FD36-4476-F81B96B7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51DE1-D120-DFFD-8146-7B721CC8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4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3F27-B92D-608D-EC0E-4E7A5BE1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6AD1C-0772-4F78-11C7-674A9B0C9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B849E-7DF0-FBCF-E1BD-C7E67C84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2EFBB-A587-5F91-3A6E-AFBA8CF78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AEFD7-9336-59A9-7229-A75A1659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166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54EC-02DE-0D94-29DE-1B2C33C9E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B589C-B11B-D6AE-7B40-41E4DA936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442FE-55D3-289A-F579-DD31EEBE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475E4-3B8D-35A3-BD81-51F7683C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4D0FB-3620-5B45-1C38-CAE402F3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288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0494-D920-B28E-F119-34B4BE45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312A5-3259-1B40-423C-93F6D2D98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E5D1E-2618-19CF-7A3A-5AFD3A52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DBC13-B100-0162-E655-555D1ED2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A5526-F84E-5EE9-00D8-A844B5B1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32286-645B-367A-1D2B-C4AD02E5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693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10E2E-F422-ED5F-58A0-780FB31E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58C8C-7788-FC75-BBB7-3F6D625F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C5C09-D8CF-5EFF-6192-062717FC8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4464C-F713-B2EC-3E01-978A8AB8F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B077B-A473-EDD4-9D08-B318AEFE2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868DC-5E2E-72B8-3E3F-21F1E34C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D3126-1ED4-6719-AAA0-7B1EDD60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3BB83-AF1E-A5B8-D768-D514D473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664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EEF9-0A6E-9B8B-AC96-9484F33B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2CFAE-A02A-3E9C-6E7E-2ED7B68B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5CF6B-22DE-D238-81B7-2D9B5179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EA133-8F4B-9089-FE39-36AE85D0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270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934C4-8772-1613-F1E5-2EF29829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AE005-F8BB-6177-83FB-464D3908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AD349-DA1F-7718-5CAE-04D79BCC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484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45B07-ECD4-9FB2-CFBA-DA5B5B4D1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AB7E-E617-4F7C-E216-93888709D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6605F-E30B-731B-32AA-AADDEFBD9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415EE-850B-5C9B-2CC1-646C1AECF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92E22-8096-1635-9052-EA0ED0C7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E6144-AB76-7208-C7E1-C586BD4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0077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6712-0E9E-2E5C-38F8-86919F3D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8D995-DDAA-5659-FEDA-C9C642783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2D1D-B0C9-8E2E-80D0-B07C47336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F607E-6DBE-5499-EA32-566635FE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B4E8B-B6D4-6EE8-CAC3-4B8F2552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79945-35B7-D636-2DCF-5BF62AE0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028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0441EB-B7AF-4F65-A61E-996D61FE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F9A31-DD4D-883A-EF68-8C4001E0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1CEB0-7FF1-6FF8-E5FC-8BBF7A8B2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79E0-2366-1840-885A-4D933CE0B07B}" type="datetimeFigureOut">
              <a:rPr lang="en-DE" smtClean="0"/>
              <a:t>24.04.23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F5AF-1AFF-9382-6D3C-B8D1A5F4D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A49A4-FC0B-36B3-69A7-2FA467E88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909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34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آن روزی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ایران آزاد شود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سرتاسر کشور نام مسیح پر شود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087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هر قوم و هر ملت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مسیح را خوانند</a:t>
            </a:r>
          </a:p>
          <a:p>
            <a:pPr algn="ctr" rtl="1">
              <a:lnSpc>
                <a:spcPct val="150000"/>
              </a:lnSpc>
            </a:pPr>
            <a:r>
              <a:rPr lang="fa-IR" sz="5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با شادی می گویند که عیسی خداوند است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694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5128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 دارم ایمان دارم</a:t>
            </a:r>
          </a:p>
          <a:p>
            <a:pPr algn="ctr" rtl="1">
              <a:lnSpc>
                <a:spcPct val="150000"/>
              </a:lnSpc>
            </a:pPr>
            <a:endParaRPr lang="fa-IR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 دارم ایمان دارم</a:t>
            </a:r>
            <a:endParaRPr lang="fa-IR" sz="16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38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331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آن روزی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ایران آزاد شود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 ایرانیان پر از برکت شود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138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تاریکی و ظلمت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ایران خارج شود</a:t>
            </a:r>
          </a:p>
          <a:p>
            <a:pPr algn="ctr" rtl="1">
              <a:lnSpc>
                <a:spcPct val="150000"/>
              </a:lnSpc>
            </a:pPr>
            <a:r>
              <a:rPr lang="fa-IR" sz="5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 خدا </a:t>
            </a:r>
            <a:r>
              <a:rPr lang="fa-IR" sz="5600" b="1" dirty="0" err="1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یهوه</a:t>
            </a:r>
            <a:r>
              <a:rPr lang="fa-IR" sz="56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ایران تابان شود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88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5128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 دارم ایمان دارم</a:t>
            </a:r>
          </a:p>
          <a:p>
            <a:pPr algn="ctr" rtl="1">
              <a:lnSpc>
                <a:spcPct val="150000"/>
              </a:lnSpc>
            </a:pPr>
            <a:endParaRPr lang="fa-IR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 دارم ایمان دارم</a:t>
            </a:r>
            <a:endParaRPr lang="fa-IR" sz="16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38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36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2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2023-04-24T15:15:01Z</dcterms:created>
  <dcterms:modified xsi:type="dcterms:W3CDTF">2023-04-24T15:22:02Z</dcterms:modified>
</cp:coreProperties>
</file>