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8"/>
    <p:restoredTop sz="94804"/>
  </p:normalViewPr>
  <p:slideViewPr>
    <p:cSldViewPr snapToGrid="0" snapToObjects="1">
      <p:cViewPr varScale="1">
        <p:scale>
          <a:sx n="81" d="100"/>
          <a:sy n="81" d="100"/>
        </p:scale>
        <p:origin x="754" y="-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EE365D9-A483-EE44-849D-4D7B2F6B18B6}"/>
    <pc:docChg chg="undo custSel addSld delSld modSld sldOrd modMainMaster">
      <pc:chgData name="Niloofar Hosseini" userId="eb3e3110-2622-43cd-88f0-a4c46bd91734" providerId="ADAL" clId="{1EE365D9-A483-EE44-849D-4D7B2F6B18B6}" dt="2024-06-17T08:43:11.020" v="561" actId="20578"/>
      <pc:docMkLst>
        <pc:docMk/>
      </pc:docMkLst>
      <pc:sldChg chg="setBg">
        <pc:chgData name="Niloofar Hosseini" userId="eb3e3110-2622-43cd-88f0-a4c46bd91734" providerId="ADAL" clId="{1EE365D9-A483-EE44-849D-4D7B2F6B18B6}" dt="2024-06-17T08:38:42.197" v="6"/>
        <pc:sldMkLst>
          <pc:docMk/>
          <pc:sldMk cId="350426786" sldId="256"/>
        </pc:sldMkLst>
      </pc:sldChg>
      <pc:sldChg chg="setBg">
        <pc:chgData name="Niloofar Hosseini" userId="eb3e3110-2622-43cd-88f0-a4c46bd91734" providerId="ADAL" clId="{1EE365D9-A483-EE44-849D-4D7B2F6B18B6}" dt="2024-06-17T08:38:47.492" v="8"/>
        <pc:sldMkLst>
          <pc:docMk/>
          <pc:sldMk cId="3394994577" sldId="257"/>
        </pc:sldMkLst>
      </pc:sldChg>
      <pc:sldChg chg="addSp delSp modSp mod setBg">
        <pc:chgData name="Niloofar Hosseini" userId="eb3e3110-2622-43cd-88f0-a4c46bd91734" providerId="ADAL" clId="{1EE365D9-A483-EE44-849D-4D7B2F6B18B6}" dt="2024-06-17T08:42:01.786" v="365" actId="404"/>
        <pc:sldMkLst>
          <pc:docMk/>
          <pc:sldMk cId="3829023971" sldId="258"/>
        </pc:sldMkLst>
        <pc:spChg chg="add del mod">
          <ac:chgData name="Niloofar Hosseini" userId="eb3e3110-2622-43cd-88f0-a4c46bd91734" providerId="ADAL" clId="{1EE365D9-A483-EE44-849D-4D7B2F6B18B6}" dt="2024-06-17T08:40:29.716" v="233"/>
          <ac:spMkLst>
            <pc:docMk/>
            <pc:sldMk cId="3829023971" sldId="258"/>
            <ac:spMk id="2" creationId="{70C7F3D2-00A4-2249-7C15-B8089730415B}"/>
          </ac:spMkLst>
        </pc:spChg>
        <pc:spChg chg="mod">
          <ac:chgData name="Niloofar Hosseini" userId="eb3e3110-2622-43cd-88f0-a4c46bd91734" providerId="ADAL" clId="{1EE365D9-A483-EE44-849D-4D7B2F6B18B6}" dt="2024-06-17T08:42:01.786" v="365" actId="404"/>
          <ac:spMkLst>
            <pc:docMk/>
            <pc:sldMk cId="3829023971" sldId="258"/>
            <ac:spMk id="4" creationId="{4B2625B2-D372-544F-A7F5-15661A745E64}"/>
          </ac:spMkLst>
        </pc:spChg>
      </pc:sldChg>
      <pc:sldChg chg="del">
        <pc:chgData name="Niloofar Hosseini" userId="eb3e3110-2622-43cd-88f0-a4c46bd91734" providerId="ADAL" clId="{1EE365D9-A483-EE44-849D-4D7B2F6B18B6}" dt="2024-06-17T08:40:35.809" v="235" actId="2696"/>
        <pc:sldMkLst>
          <pc:docMk/>
          <pc:sldMk cId="1951943582" sldId="259"/>
        </pc:sldMkLst>
      </pc:sldChg>
      <pc:sldChg chg="modSp mod ord">
        <pc:chgData name="Niloofar Hosseini" userId="eb3e3110-2622-43cd-88f0-a4c46bd91734" providerId="ADAL" clId="{1EE365D9-A483-EE44-849D-4D7B2F6B18B6}" dt="2024-06-17T08:42:21.471" v="376" actId="20578"/>
        <pc:sldMkLst>
          <pc:docMk/>
          <pc:sldMk cId="3049929016" sldId="260"/>
        </pc:sldMkLst>
        <pc:spChg chg="mod">
          <ac:chgData name="Niloofar Hosseini" userId="eb3e3110-2622-43cd-88f0-a4c46bd91734" providerId="ADAL" clId="{1EE365D9-A483-EE44-849D-4D7B2F6B18B6}" dt="2024-06-17T08:41:54.585" v="363" actId="20577"/>
          <ac:spMkLst>
            <pc:docMk/>
            <pc:sldMk cId="3049929016" sldId="260"/>
            <ac:spMk id="2" creationId="{2A10C2AE-F389-3346-B07F-D1B261982D68}"/>
          </ac:spMkLst>
        </pc:spChg>
      </pc:sldChg>
      <pc:sldChg chg="del">
        <pc:chgData name="Niloofar Hosseini" userId="eb3e3110-2622-43cd-88f0-a4c46bd91734" providerId="ADAL" clId="{1EE365D9-A483-EE44-849D-4D7B2F6B18B6}" dt="2024-06-17T08:42:15.400" v="367" actId="2696"/>
        <pc:sldMkLst>
          <pc:docMk/>
          <pc:sldMk cId="730525379" sldId="261"/>
        </pc:sldMkLst>
      </pc:sldChg>
      <pc:sldChg chg="modSp add mod">
        <pc:chgData name="Niloofar Hosseini" userId="eb3e3110-2622-43cd-88f0-a4c46bd91734" providerId="ADAL" clId="{1EE365D9-A483-EE44-849D-4D7B2F6B18B6}" dt="2024-06-17T08:43:05.406" v="559" actId="20577"/>
        <pc:sldMkLst>
          <pc:docMk/>
          <pc:sldMk cId="3057505223" sldId="261"/>
        </pc:sldMkLst>
        <pc:spChg chg="mod">
          <ac:chgData name="Niloofar Hosseini" userId="eb3e3110-2622-43cd-88f0-a4c46bd91734" providerId="ADAL" clId="{1EE365D9-A483-EE44-849D-4D7B2F6B18B6}" dt="2024-06-17T08:43:05.406" v="559" actId="20577"/>
          <ac:spMkLst>
            <pc:docMk/>
            <pc:sldMk cId="3057505223" sldId="261"/>
            <ac:spMk id="4" creationId="{4B2625B2-D372-544F-A7F5-15661A745E64}"/>
          </ac:spMkLst>
        </pc:spChg>
      </pc:sldChg>
      <pc:sldChg chg="del">
        <pc:chgData name="Niloofar Hosseini" userId="eb3e3110-2622-43cd-88f0-a4c46bd91734" providerId="ADAL" clId="{1EE365D9-A483-EE44-849D-4D7B2F6B18B6}" dt="2024-06-17T08:42:15.664" v="369" actId="2696"/>
        <pc:sldMkLst>
          <pc:docMk/>
          <pc:sldMk cId="1283172256" sldId="262"/>
        </pc:sldMkLst>
      </pc:sldChg>
      <pc:sldChg chg="add ord">
        <pc:chgData name="Niloofar Hosseini" userId="eb3e3110-2622-43cd-88f0-a4c46bd91734" providerId="ADAL" clId="{1EE365D9-A483-EE44-849D-4D7B2F6B18B6}" dt="2024-06-17T08:43:11.020" v="561" actId="20578"/>
        <pc:sldMkLst>
          <pc:docMk/>
          <pc:sldMk cId="2935111896" sldId="262"/>
        </pc:sldMkLst>
      </pc:sldChg>
      <pc:sldChg chg="del">
        <pc:chgData name="Niloofar Hosseini" userId="eb3e3110-2622-43cd-88f0-a4c46bd91734" providerId="ADAL" clId="{1EE365D9-A483-EE44-849D-4D7B2F6B18B6}" dt="2024-06-17T08:42:13.438" v="366" actId="2696"/>
        <pc:sldMkLst>
          <pc:docMk/>
          <pc:sldMk cId="2262796948" sldId="263"/>
        </pc:sldMkLst>
      </pc:sldChg>
      <pc:sldChg chg="del">
        <pc:chgData name="Niloofar Hosseini" userId="eb3e3110-2622-43cd-88f0-a4c46bd91734" providerId="ADAL" clId="{1EE365D9-A483-EE44-849D-4D7B2F6B18B6}" dt="2024-06-17T08:40:35.158" v="234" actId="2696"/>
        <pc:sldMkLst>
          <pc:docMk/>
          <pc:sldMk cId="1982612618" sldId="266"/>
        </pc:sldMkLst>
      </pc:sldChg>
      <pc:sldChg chg="del">
        <pc:chgData name="Niloofar Hosseini" userId="eb3e3110-2622-43cd-88f0-a4c46bd91734" providerId="ADAL" clId="{1EE365D9-A483-EE44-849D-4D7B2F6B18B6}" dt="2024-06-17T08:40:36.437" v="236" actId="2696"/>
        <pc:sldMkLst>
          <pc:docMk/>
          <pc:sldMk cId="3516480384" sldId="267"/>
        </pc:sldMkLst>
      </pc:sldChg>
      <pc:sldChg chg="del">
        <pc:chgData name="Niloofar Hosseini" userId="eb3e3110-2622-43cd-88f0-a4c46bd91734" providerId="ADAL" clId="{1EE365D9-A483-EE44-849D-4D7B2F6B18B6}" dt="2024-06-17T08:42:15.797" v="370" actId="2696"/>
        <pc:sldMkLst>
          <pc:docMk/>
          <pc:sldMk cId="1621347470" sldId="269"/>
        </pc:sldMkLst>
      </pc:sldChg>
      <pc:sldChg chg="del">
        <pc:chgData name="Niloofar Hosseini" userId="eb3e3110-2622-43cd-88f0-a4c46bd91734" providerId="ADAL" clId="{1EE365D9-A483-EE44-849D-4D7B2F6B18B6}" dt="2024-06-17T08:42:15.508" v="368" actId="2696"/>
        <pc:sldMkLst>
          <pc:docMk/>
          <pc:sldMk cId="2608771442" sldId="272"/>
        </pc:sldMkLst>
      </pc:sldChg>
      <pc:sldChg chg="del">
        <pc:chgData name="Niloofar Hosseini" userId="eb3e3110-2622-43cd-88f0-a4c46bd91734" providerId="ADAL" clId="{1EE365D9-A483-EE44-849D-4D7B2F6B18B6}" dt="2024-06-17T08:42:15.940" v="371" actId="2696"/>
        <pc:sldMkLst>
          <pc:docMk/>
          <pc:sldMk cId="3192134161" sldId="273"/>
        </pc:sldMkLst>
      </pc:sldChg>
      <pc:sldChg chg="del">
        <pc:chgData name="Niloofar Hosseini" userId="eb3e3110-2622-43cd-88f0-a4c46bd91734" providerId="ADAL" clId="{1EE365D9-A483-EE44-849D-4D7B2F6B18B6}" dt="2024-06-17T08:42:16.066" v="372" actId="2696"/>
        <pc:sldMkLst>
          <pc:docMk/>
          <pc:sldMk cId="125298554" sldId="274"/>
        </pc:sldMkLst>
      </pc:sldChg>
      <pc:sldChg chg="del">
        <pc:chgData name="Niloofar Hosseini" userId="eb3e3110-2622-43cd-88f0-a4c46bd91734" providerId="ADAL" clId="{1EE365D9-A483-EE44-849D-4D7B2F6B18B6}" dt="2024-06-17T08:42:16.708" v="373" actId="2696"/>
        <pc:sldMkLst>
          <pc:docMk/>
          <pc:sldMk cId="3139819190" sldId="275"/>
        </pc:sldMkLst>
      </pc:sldChg>
      <pc:sldChg chg="del">
        <pc:chgData name="Niloofar Hosseini" userId="eb3e3110-2622-43cd-88f0-a4c46bd91734" providerId="ADAL" clId="{1EE365D9-A483-EE44-849D-4D7B2F6B18B6}" dt="2024-06-17T08:42:17.322" v="374" actId="2696"/>
        <pc:sldMkLst>
          <pc:docMk/>
          <pc:sldMk cId="1683269297" sldId="276"/>
        </pc:sldMkLst>
      </pc:sldChg>
      <pc:sldMasterChg chg="setBg modSldLayout">
        <pc:chgData name="Niloofar Hosseini" userId="eb3e3110-2622-43cd-88f0-a4c46bd91734" providerId="ADAL" clId="{1EE365D9-A483-EE44-849D-4D7B2F6B18B6}" dt="2024-06-17T08:38:36.173" v="4"/>
        <pc:sldMasterMkLst>
          <pc:docMk/>
          <pc:sldMasterMk cId="134674031" sldId="2147483648"/>
        </pc:sldMasterMkLst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2337504105" sldId="2147483649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836238571" sldId="2147483650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667521919" sldId="2147483651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1142985568" sldId="2147483652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520758825" sldId="2147483653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48773396" sldId="2147483654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4021765430" sldId="2147483655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1943738983" sldId="2147483656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410055069" sldId="2147483657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758351229" sldId="2147483658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344300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7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1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9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6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3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8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6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B1B73-2249-C14E-88CF-45CBC92FD4C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88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EC77-FFA6-574C-B7D1-847C51CEA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B7573-4241-F042-B0D0-52B3512E6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60FF083-ABCA-434F-9606-BF8C43899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2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2625B2-D372-544F-A7F5-15661A745E64}"/>
              </a:ext>
            </a:extLst>
          </p:cNvPr>
          <p:cNvSpPr/>
          <p:nvPr/>
        </p:nvSpPr>
        <p:spPr>
          <a:xfrm>
            <a:off x="0" y="0"/>
            <a:ext cx="12192000" cy="745832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سختی‌های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دنیا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تنگی‌های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دنیا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قلب و فکر و جانم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هر نفسم در تو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902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0"/>
            <a:ext cx="12191999" cy="790575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تویی آرامش جانم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آن پادشاهی که تا ابد دوستش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که جان در بدن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دوستت دارم ، نامت را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می‌ستایم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992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2625B2-D372-544F-A7F5-15661A745E64}"/>
              </a:ext>
            </a:extLst>
          </p:cNvPr>
          <p:cNvSpPr/>
          <p:nvPr/>
        </p:nvSpPr>
        <p:spPr>
          <a:xfrm>
            <a:off x="0" y="0"/>
            <a:ext cx="12192000" cy="727365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گر خسته یا که درمانده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تنگی‌های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دنیا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قوت در فیض تو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روح تو و راستی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750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0"/>
            <a:ext cx="12191999" cy="790575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تویی آرامش جانم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آن پادشاهی که تا ابد دوستش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که جان در بدن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دوستت دارم ، نامت را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می‌ستایم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511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EC77-FFA6-574C-B7D1-847C51CEA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B7573-4241-F042-B0D0-52B3512E6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0FF083-ABCA-434F-9606-BF8C43899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9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125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6</cp:revision>
  <dcterms:created xsi:type="dcterms:W3CDTF">2019-09-18T18:13:58Z</dcterms:created>
  <dcterms:modified xsi:type="dcterms:W3CDTF">2025-05-01T12:38:00Z</dcterms:modified>
</cp:coreProperties>
</file>