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CAEDAF2-44D2-714D-8FB7-7430775B2735}"/>
    <pc:docChg chg="undo custSel modSld modMainMaster">
      <pc:chgData name="Niloofar Hosseini" userId="eb3e3110-2622-43cd-88f0-a4c46bd91734" providerId="ADAL" clId="{4CAEDAF2-44D2-714D-8FB7-7430775B2735}" dt="2024-06-17T14:28:19.777" v="131"/>
      <pc:docMkLst>
        <pc:docMk/>
      </pc:docMkLst>
      <pc:sldChg chg="addSp delSp modSp mod">
        <pc:chgData name="Niloofar Hosseini" userId="eb3e3110-2622-43cd-88f0-a4c46bd91734" providerId="ADAL" clId="{4CAEDAF2-44D2-714D-8FB7-7430775B2735}" dt="2024-06-17T14:28:19.777" v="131"/>
        <pc:sldMkLst>
          <pc:docMk/>
          <pc:sldMk cId="4179493107" sldId="256"/>
        </pc:sldMkLst>
        <pc:spChg chg="add del mod">
          <ac:chgData name="Niloofar Hosseini" userId="eb3e3110-2622-43cd-88f0-a4c46bd91734" providerId="ADAL" clId="{4CAEDAF2-44D2-714D-8FB7-7430775B2735}" dt="2024-06-17T14:28:19.777" v="131"/>
          <ac:spMkLst>
            <pc:docMk/>
            <pc:sldMk cId="4179493107" sldId="256"/>
            <ac:spMk id="2" creationId="{28315DA7-B51F-31D9-023D-C9A96B7A2DDA}"/>
          </ac:spMkLst>
        </pc:spChg>
        <pc:spChg chg="mod">
          <ac:chgData name="Niloofar Hosseini" userId="eb3e3110-2622-43cd-88f0-a4c46bd91734" providerId="ADAL" clId="{4CAEDAF2-44D2-714D-8FB7-7430775B2735}" dt="2024-06-17T14:28:17.891" v="129" actId="255"/>
          <ac:spMkLst>
            <pc:docMk/>
            <pc:sldMk cId="4179493107" sldId="256"/>
            <ac:spMk id="4" creationId="{06B303B9-3E78-44C4-A55F-C770AF028B45}"/>
          </ac:spMkLst>
        </pc:spChg>
      </pc:sldChg>
      <pc:sldChg chg="setBg">
        <pc:chgData name="Niloofar Hosseini" userId="eb3e3110-2622-43cd-88f0-a4c46bd91734" providerId="ADAL" clId="{4CAEDAF2-44D2-714D-8FB7-7430775B2735}" dt="2024-06-17T14:27:04.431" v="28"/>
        <pc:sldMkLst>
          <pc:docMk/>
          <pc:sldMk cId="645559225" sldId="257"/>
        </pc:sldMkLst>
      </pc:sldChg>
      <pc:sldChg chg="setBg">
        <pc:chgData name="Niloofar Hosseini" userId="eb3e3110-2622-43cd-88f0-a4c46bd91734" providerId="ADAL" clId="{4CAEDAF2-44D2-714D-8FB7-7430775B2735}" dt="2024-06-17T14:27:00.644" v="26"/>
        <pc:sldMkLst>
          <pc:docMk/>
          <pc:sldMk cId="3195636507" sldId="258"/>
        </pc:sldMkLst>
      </pc:sldChg>
      <pc:sldMasterChg chg="setBg modSldLayout">
        <pc:chgData name="Niloofar Hosseini" userId="eb3e3110-2622-43cd-88f0-a4c46bd91734" providerId="ADAL" clId="{4CAEDAF2-44D2-714D-8FB7-7430775B2735}" dt="2024-06-17T14:26:53.281" v="24"/>
        <pc:sldMasterMkLst>
          <pc:docMk/>
          <pc:sldMasterMk cId="3961594890" sldId="2147483648"/>
        </pc:sldMasterMkLst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75195688" sldId="2147483649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672574652" sldId="2147483650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897123695" sldId="2147483651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293143281" sldId="2147483652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967388944" sldId="2147483653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652122301" sldId="2147483654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1520482752" sldId="2147483655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1461029182" sldId="2147483656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676625392" sldId="2147483657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301074472" sldId="2147483658"/>
          </pc:sldLayoutMkLst>
        </pc:sldLayoutChg>
        <pc:sldLayoutChg chg="setBg">
          <pc:chgData name="Niloofar Hosseini" userId="eb3e3110-2622-43cd-88f0-a4c46bd91734" providerId="ADAL" clId="{4CAEDAF2-44D2-714D-8FB7-7430775B2735}" dt="2024-06-17T14:26:53.281" v="24"/>
          <pc:sldLayoutMkLst>
            <pc:docMk/>
            <pc:sldMasterMk cId="3961594890" sldId="2147483648"/>
            <pc:sldLayoutMk cId="25995838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88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93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9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71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9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2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04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51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68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01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FED5-B776-4F2F-8ED8-BB16DB4755B7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65925-86D0-41DF-A1F7-7959362532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371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63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B303B9-3E78-44C4-A55F-C770AF028B45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نامت چه زیباست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عزیز ، رب جلال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رحیم ، رب قدیر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9493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559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2020-09-15T12:41:29Z</dcterms:created>
  <dcterms:modified xsi:type="dcterms:W3CDTF">2025-05-01T12:34:44Z</dcterms:modified>
</cp:coreProperties>
</file>