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8352C4-2C41-324B-AE85-A9ECE120AE30}"/>
    <pc:docChg chg="undo custSel addSld delSld modSld modMainMaster">
      <pc:chgData name="Niloofar Hosseini" userId="eb3e3110-2622-43cd-88f0-a4c46bd91734" providerId="ADAL" clId="{4A8352C4-2C41-324B-AE85-A9ECE120AE30}" dt="2024-06-17T14:21:05.404" v="393" actId="20577"/>
      <pc:docMkLst>
        <pc:docMk/>
      </pc:docMkLst>
      <pc:sldChg chg="addSp delSp modSp mod setBg">
        <pc:chgData name="Niloofar Hosseini" userId="eb3e3110-2622-43cd-88f0-a4c46bd91734" providerId="ADAL" clId="{4A8352C4-2C41-324B-AE85-A9ECE120AE30}" dt="2024-06-17T14:20:12.237" v="296" actId="404"/>
        <pc:sldMkLst>
          <pc:docMk/>
          <pc:sldMk cId="3665700033" sldId="256"/>
        </pc:sldMkLst>
        <pc:spChg chg="add del mod">
          <ac:chgData name="Niloofar Hosseini" userId="eb3e3110-2622-43cd-88f0-a4c46bd91734" providerId="ADAL" clId="{4A8352C4-2C41-324B-AE85-A9ECE120AE30}" dt="2024-06-17T14:19:14.710" v="200"/>
          <ac:spMkLst>
            <pc:docMk/>
            <pc:sldMk cId="3665700033" sldId="256"/>
            <ac:spMk id="2" creationId="{67759547-421B-0EB7-0F8D-FC58E6DB3361}"/>
          </ac:spMkLst>
        </pc:spChg>
        <pc:spChg chg="mod">
          <ac:chgData name="Niloofar Hosseini" userId="eb3e3110-2622-43cd-88f0-a4c46bd91734" providerId="ADAL" clId="{4A8352C4-2C41-324B-AE85-A9ECE120AE30}" dt="2024-06-17T14:20:12.237" v="296" actId="404"/>
          <ac:spMkLst>
            <pc:docMk/>
            <pc:sldMk cId="3665700033" sldId="256"/>
            <ac:spMk id="4" creationId="{1E4E3473-6F75-44EF-875A-128C62036AA5}"/>
          </ac:spMkLst>
        </pc:spChg>
      </pc:sldChg>
      <pc:sldChg chg="del">
        <pc:chgData name="Niloofar Hosseini" userId="eb3e3110-2622-43cd-88f0-a4c46bd91734" providerId="ADAL" clId="{4A8352C4-2C41-324B-AE85-A9ECE120AE30}" dt="2024-06-17T14:19:17.683" v="201" actId="2696"/>
        <pc:sldMkLst>
          <pc:docMk/>
          <pc:sldMk cId="869974286" sldId="257"/>
        </pc:sldMkLst>
      </pc:sldChg>
      <pc:sldChg chg="del">
        <pc:chgData name="Niloofar Hosseini" userId="eb3e3110-2622-43cd-88f0-a4c46bd91734" providerId="ADAL" clId="{4A8352C4-2C41-324B-AE85-A9ECE120AE30}" dt="2024-06-17T14:19:17.749" v="202" actId="2696"/>
        <pc:sldMkLst>
          <pc:docMk/>
          <pc:sldMk cId="1028869738" sldId="258"/>
        </pc:sldMkLst>
      </pc:sldChg>
      <pc:sldChg chg="del">
        <pc:chgData name="Niloofar Hosseini" userId="eb3e3110-2622-43cd-88f0-a4c46bd91734" providerId="ADAL" clId="{4A8352C4-2C41-324B-AE85-A9ECE120AE30}" dt="2024-06-17T14:19:17.893" v="203" actId="2696"/>
        <pc:sldMkLst>
          <pc:docMk/>
          <pc:sldMk cId="504258022" sldId="259"/>
        </pc:sldMkLst>
      </pc:sldChg>
      <pc:sldChg chg="setBg">
        <pc:chgData name="Niloofar Hosseini" userId="eb3e3110-2622-43cd-88f0-a4c46bd91734" providerId="ADAL" clId="{4A8352C4-2C41-324B-AE85-A9ECE120AE30}" dt="2024-06-17T14:17:12.438" v="6"/>
        <pc:sldMkLst>
          <pc:docMk/>
          <pc:sldMk cId="4170225304" sldId="260"/>
        </pc:sldMkLst>
      </pc:sldChg>
      <pc:sldChg chg="setBg">
        <pc:chgData name="Niloofar Hosseini" userId="eb3e3110-2622-43cd-88f0-a4c46bd91734" providerId="ADAL" clId="{4A8352C4-2C41-324B-AE85-A9ECE120AE30}" dt="2024-06-17T14:17:09.007" v="4"/>
        <pc:sldMkLst>
          <pc:docMk/>
          <pc:sldMk cId="2505957446" sldId="261"/>
        </pc:sldMkLst>
      </pc:sldChg>
      <pc:sldChg chg="modSp add mod">
        <pc:chgData name="Niloofar Hosseini" userId="eb3e3110-2622-43cd-88f0-a4c46bd91734" providerId="ADAL" clId="{4A8352C4-2C41-324B-AE85-A9ECE120AE30}" dt="2024-06-17T14:20:14.843" v="297" actId="404"/>
        <pc:sldMkLst>
          <pc:docMk/>
          <pc:sldMk cId="2741548187" sldId="262"/>
        </pc:sldMkLst>
        <pc:spChg chg="mod">
          <ac:chgData name="Niloofar Hosseini" userId="eb3e3110-2622-43cd-88f0-a4c46bd91734" providerId="ADAL" clId="{4A8352C4-2C41-324B-AE85-A9ECE120AE30}" dt="2024-06-17T14:20:14.843" v="297" actId="404"/>
          <ac:spMkLst>
            <pc:docMk/>
            <pc:sldMk cId="2741548187" sldId="262"/>
            <ac:spMk id="4" creationId="{1E4E3473-6F75-44EF-875A-128C62036AA5}"/>
          </ac:spMkLst>
        </pc:spChg>
      </pc:sldChg>
      <pc:sldChg chg="modSp add mod">
        <pc:chgData name="Niloofar Hosseini" userId="eb3e3110-2622-43cd-88f0-a4c46bd91734" providerId="ADAL" clId="{4A8352C4-2C41-324B-AE85-A9ECE120AE30}" dt="2024-06-17T14:21:05.404" v="393" actId="20577"/>
        <pc:sldMkLst>
          <pc:docMk/>
          <pc:sldMk cId="2783539638" sldId="263"/>
        </pc:sldMkLst>
        <pc:spChg chg="mod">
          <ac:chgData name="Niloofar Hosseini" userId="eb3e3110-2622-43cd-88f0-a4c46bd91734" providerId="ADAL" clId="{4A8352C4-2C41-324B-AE85-A9ECE120AE30}" dt="2024-06-17T14:21:05.404" v="393" actId="20577"/>
          <ac:spMkLst>
            <pc:docMk/>
            <pc:sldMk cId="2783539638" sldId="263"/>
            <ac:spMk id="4" creationId="{1E4E3473-6F75-44EF-875A-128C62036AA5}"/>
          </ac:spMkLst>
        </pc:spChg>
      </pc:sldChg>
      <pc:sldChg chg="add replId">
        <pc:chgData name="Niloofar Hosseini" userId="eb3e3110-2622-43cd-88f0-a4c46bd91734" providerId="ADAL" clId="{4A8352C4-2C41-324B-AE85-A9ECE120AE30}" dt="2024-06-17T14:20:34.001" v="298" actId="2890"/>
        <pc:sldMkLst>
          <pc:docMk/>
          <pc:sldMk cId="991343724" sldId="264"/>
        </pc:sldMkLst>
      </pc:sldChg>
      <pc:sldMasterChg chg="setBg modSldLayout">
        <pc:chgData name="Niloofar Hosseini" userId="eb3e3110-2622-43cd-88f0-a4c46bd91734" providerId="ADAL" clId="{4A8352C4-2C41-324B-AE85-A9ECE120AE30}" dt="2024-06-17T14:17:04.220" v="2"/>
        <pc:sldMasterMkLst>
          <pc:docMk/>
          <pc:sldMasterMk cId="3186033468" sldId="2147483648"/>
        </pc:sldMasterMkLst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3888205461" sldId="2147483649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2445582890" sldId="2147483650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682220009" sldId="2147483651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7823656" sldId="2147483652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3426038921" sldId="2147483653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2964548634" sldId="2147483654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334391994" sldId="2147483655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2841202748" sldId="2147483656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003537453" sldId="2147483657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4140083956" sldId="2147483658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5909575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37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8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17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07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8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2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28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81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16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D0C9-4C43-49E2-8321-57EEF2F029F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8533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95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7140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مسیح ، شاه شاهان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رب‌الارباب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سرور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عمانوئیل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شایسته‌ی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پرستش‌ها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570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7140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بر نام عیسی  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154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69561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مسیح عیسی ،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ما 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قیام کرد او ، از مردگان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قبر خالی است 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پیروزیم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353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7140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بر نام عیسی  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134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22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79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2020-09-15T11:53:08Z</dcterms:created>
  <dcterms:modified xsi:type="dcterms:W3CDTF">2025-05-01T12:34:29Z</dcterms:modified>
</cp:coreProperties>
</file>