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6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74"/>
    <p:restoredTop sz="94674"/>
  </p:normalViewPr>
  <p:slideViewPr>
    <p:cSldViewPr snapToGrid="0" snapToObjects="1">
      <p:cViewPr varScale="1">
        <p:scale>
          <a:sx n="81" d="100"/>
          <a:sy n="81" d="100"/>
        </p:scale>
        <p:origin x="42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A7D7-0186-5A46-A6F6-1C7F7E0393DE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BA4C-DE09-D64C-B4C4-D4CF2647C7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32551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A7D7-0186-5A46-A6F6-1C7F7E0393DE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BA4C-DE09-D64C-B4C4-D4CF2647C7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0684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A7D7-0186-5A46-A6F6-1C7F7E0393DE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BA4C-DE09-D64C-B4C4-D4CF2647C7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7839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A7D7-0186-5A46-A6F6-1C7F7E0393DE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BA4C-DE09-D64C-B4C4-D4CF2647C7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13222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A7D7-0186-5A46-A6F6-1C7F7E0393DE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BA4C-DE09-D64C-B4C4-D4CF2647C7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3797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A7D7-0186-5A46-A6F6-1C7F7E0393DE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BA4C-DE09-D64C-B4C4-D4CF2647C7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2334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A7D7-0186-5A46-A6F6-1C7F7E0393DE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BA4C-DE09-D64C-B4C4-D4CF2647C7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0655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A7D7-0186-5A46-A6F6-1C7F7E0393DE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BA4C-DE09-D64C-B4C4-D4CF2647C7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75046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A7D7-0186-5A46-A6F6-1C7F7E0393DE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BA4C-DE09-D64C-B4C4-D4CF2647C7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24264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A7D7-0186-5A46-A6F6-1C7F7E0393DE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BA4C-DE09-D64C-B4C4-D4CF2647C7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27555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A7D7-0186-5A46-A6F6-1C7F7E0393DE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BA4C-DE09-D64C-B4C4-D4CF2647C7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475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3A7D7-0186-5A46-A6F6-1C7F7E0393DE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EBA4C-DE09-D64C-B4C4-D4CF2647C7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416301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8840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3CC892B-9080-B117-88F1-6A8740CF442E}"/>
              </a:ext>
            </a:extLst>
          </p:cNvPr>
          <p:cNvSpPr/>
          <p:nvPr/>
        </p:nvSpPr>
        <p:spPr>
          <a:xfrm>
            <a:off x="0" y="0"/>
            <a:ext cx="12191999" cy="521001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 مسیح پسر خدا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چشمه‌ی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حیات</a:t>
            </a:r>
          </a:p>
          <a:p>
            <a:pPr algn="ctr" rtl="1">
              <a:lnSpc>
                <a:spcPct val="150000"/>
              </a:lnSpc>
            </a:pP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(x2)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7045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3CC892B-9080-B117-88F1-6A8740CF442E}"/>
              </a:ext>
            </a:extLst>
          </p:cNvPr>
          <p:cNvSpPr/>
          <p:nvPr/>
        </p:nvSpPr>
        <p:spPr>
          <a:xfrm>
            <a:off x="0" y="0"/>
            <a:ext cx="12191999" cy="521001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 نام تو دست برافرازم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تمام قلبم تو را ستایم</a:t>
            </a:r>
          </a:p>
          <a:p>
            <a:pPr algn="ctr" rtl="1">
              <a:lnSpc>
                <a:spcPct val="150000"/>
              </a:lnSpc>
            </a:pP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(x2)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41622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3666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23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2022-04-30T18:56:18Z</dcterms:created>
  <dcterms:modified xsi:type="dcterms:W3CDTF">2025-05-01T12:33:52Z</dcterms:modified>
</cp:coreProperties>
</file>