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9" r:id="rId2"/>
    <p:sldId id="260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6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60" autoAdjust="0"/>
    <p:restoredTop sz="94687"/>
  </p:normalViewPr>
  <p:slideViewPr>
    <p:cSldViewPr snapToGrid="0" snapToObjects="1">
      <p:cViewPr>
        <p:scale>
          <a:sx n="70" d="100"/>
          <a:sy n="70" d="100"/>
        </p:scale>
        <p:origin x="883" y="30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293D-6BFC-C04D-8817-78E190B51385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7C32-87E6-CE44-B420-04F10F4064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56331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293D-6BFC-C04D-8817-78E190B51385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7C32-87E6-CE44-B420-04F10F4064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40436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293D-6BFC-C04D-8817-78E190B51385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7C32-87E6-CE44-B420-04F10F4064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54059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293D-6BFC-C04D-8817-78E190B51385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7C32-87E6-CE44-B420-04F10F4064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65846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293D-6BFC-C04D-8817-78E190B51385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7C32-87E6-CE44-B420-04F10F4064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7813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293D-6BFC-C04D-8817-78E190B51385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7C32-87E6-CE44-B420-04F10F4064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0505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293D-6BFC-C04D-8817-78E190B51385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7C32-87E6-CE44-B420-04F10F4064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07655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293D-6BFC-C04D-8817-78E190B51385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7C32-87E6-CE44-B420-04F10F4064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09725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293D-6BFC-C04D-8817-78E190B51385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7C32-87E6-CE44-B420-04F10F4064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92256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293D-6BFC-C04D-8817-78E190B51385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7C32-87E6-CE44-B420-04F10F4064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30779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293D-6BFC-C04D-8817-78E190B51385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7C32-87E6-CE44-B420-04F10F4064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24301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2293D-6BFC-C04D-8817-78E190B51385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87C32-87E6-CE44-B420-04F10F4064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681527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77ED1C-A03F-C44A-A1A0-4AE6701EC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741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030194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آن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بـرّه‌ی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پاک خدا آن داور عادل ما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آن پادشاه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پرجلال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منجی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بی همتای ما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هم آنکه از آغاز بود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هرچیزی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از او شد پدید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آمدن روی زمین جانی دوباره آفرید</a:t>
            </a:r>
            <a:endParaRPr lang="en-US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7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86940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77ED1C-A03F-C44A-A1A0-4AE6701EC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551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030194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مردم روی زمین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عیسی به دنیا آمده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هم آنکه از آغاز بود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عطر مسیحا آمده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42852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030194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وعده دگر انجام شد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رویش به ما تابان شد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آنکه جهان را آفرید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سـرّش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به انسان باز شد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62128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030194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آن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بـرّه‌ی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پاک خدا آن داور عادل ما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آن پادشاه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پرجلال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منجی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بی همتای ما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هم آنکه از آغاز بود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هرچیزی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از او شد پدید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آمدن روی زمین جانی دوباره آفرید</a:t>
            </a:r>
            <a:endParaRPr lang="en-US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7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9995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030194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آن آخور نمناک و سرد شد 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بهترین جای زمین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وقتی که بر آن پا گذاشت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مولودی از عرش برین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71175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030194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چشمان مریم روشن است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وعده به دنیا آمده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آنکه به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حُـسن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بودنش 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ظلمت به پایان آمده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74180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030194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آن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بـرّه‌ی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پاک خدا آن داور عادل ما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آن پادشاه پرجلال منجی بی همتای ما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هم آنکه از آغاز بود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هرچیزی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از او شد پدید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آمدن روی زمین جانی دوباره آفرید</a:t>
            </a:r>
            <a:endParaRPr lang="en-US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7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34779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030194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دستک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و ساز و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دُهُ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ــل 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جشنی عظیم برپا کنید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آن نوبر نام آشنا را 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شـُـهره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ی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دنیا کنید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93769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030194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عرش و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سَما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شادی کنید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خلقت سرودی نو بخوان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وصف آن شاه جلال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حمد و ستایش ها کنید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82714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203</Words>
  <Application>Microsoft Office PowerPoint</Application>
  <PresentationFormat>Widescreen</PresentationFormat>
  <Paragraphs>45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3</cp:revision>
  <dcterms:created xsi:type="dcterms:W3CDTF">2021-11-29T17:52:54Z</dcterms:created>
  <dcterms:modified xsi:type="dcterms:W3CDTF">2025-05-01T12:32:31Z</dcterms:modified>
</cp:coreProperties>
</file>