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2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1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26B84-03F0-654E-A043-C05E151D57F5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A1B69-F907-1A49-984E-C4ECFC972F86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87827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439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604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201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4538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939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417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535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0673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5727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6424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67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F216-0E1F-DE41-B027-589ACDC4C8FD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60E02-06A9-CD46-92DA-CA249274FC55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232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397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2148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این صدای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بارانیست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می بارد در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زندگیت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گوش کن این روح خداست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می‌خرامد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قلب 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جانت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611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060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شفا دهد بگذار احیا کند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لمس کند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گرمایش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تسلّی دهد</a:t>
            </a: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82964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پاره کند هر زنجیر اسارت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756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06039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شفا دهد بگذار احیا کند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لمس کند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گرمایش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تسلّی دهد</a:t>
            </a: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0749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خواهد پاره کند هر زنجیر اسارت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بگشا در قلبت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658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68948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ببینید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، 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ببینی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528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935CB9-F1B0-FC45-AE99-0C46FB1C56B8}"/>
              </a:ext>
            </a:extLst>
          </p:cNvPr>
          <p:cNvSpPr/>
          <p:nvPr/>
        </p:nvSpPr>
        <p:spPr>
          <a:xfrm>
            <a:off x="0" y="0"/>
            <a:ext cx="12192000" cy="71288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باران شفا ریزد ، باران شفا ریزد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بریزد ، بریزد</a:t>
            </a:r>
          </a:p>
          <a:p>
            <a:pPr algn="ctr" rtl="1">
              <a:lnSpc>
                <a:spcPct val="150000"/>
              </a:lnSpc>
            </a:pPr>
            <a:endParaRPr lang="fa-IR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735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740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133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2022-02-16T16:03:48Z</dcterms:created>
  <dcterms:modified xsi:type="dcterms:W3CDTF">2025-04-30T14:36:21Z</dcterms:modified>
</cp:coreProperties>
</file>