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77" r:id="rId2"/>
    <p:sldId id="278" r:id="rId3"/>
    <p:sldId id="272" r:id="rId4"/>
    <p:sldId id="273" r:id="rId5"/>
    <p:sldId id="274" r:id="rId6"/>
    <p:sldId id="275" r:id="rId7"/>
    <p:sldId id="258" r:id="rId8"/>
    <p:sldId id="276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/>
    <p:restoredTop sz="94694"/>
  </p:normalViewPr>
  <p:slideViewPr>
    <p:cSldViewPr snapToGrid="0">
      <p:cViewPr>
        <p:scale>
          <a:sx n="60" d="100"/>
          <a:sy n="60" d="100"/>
        </p:scale>
        <p:origin x="1579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1B21495D-5982-4B13-86BB-2639A26D7882}"/>
    <pc:docChg chg="addSld delSld modSld">
      <pc:chgData name="" userId="96923c0a2263a17d" providerId="LiveId" clId="{1B21495D-5982-4B13-86BB-2639A26D7882}" dt="2024-01-08T09:38:27.771" v="434" actId="2696"/>
      <pc:docMkLst>
        <pc:docMk/>
      </pc:docMkLst>
      <pc:sldChg chg="modSp">
        <pc:chgData name="" userId="96923c0a2263a17d" providerId="LiveId" clId="{1B21495D-5982-4B13-86BB-2639A26D7882}" dt="2024-01-08T09:35:46.979" v="64" actId="403"/>
        <pc:sldMkLst>
          <pc:docMk/>
          <pc:sldMk cId="4217550238" sldId="257"/>
        </pc:sldMkLst>
        <pc:spChg chg="mod">
          <ac:chgData name="" userId="96923c0a2263a17d" providerId="LiveId" clId="{1B21495D-5982-4B13-86BB-2639A26D7882}" dt="2024-01-08T09:35:46.979" v="64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1B21495D-5982-4B13-86BB-2639A26D7882}" dt="2024-01-08T09:38:20.608" v="429" actId="20577"/>
        <pc:sldMkLst>
          <pc:docMk/>
          <pc:sldMk cId="605229308" sldId="258"/>
        </pc:sldMkLst>
        <pc:spChg chg="mod">
          <ac:chgData name="" userId="96923c0a2263a17d" providerId="LiveId" clId="{1B21495D-5982-4B13-86BB-2639A26D7882}" dt="2024-01-08T09:38:20.608" v="429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1B21495D-5982-4B13-86BB-2639A26D7882}" dt="2024-01-08T09:38:25.652" v="430" actId="2696"/>
        <pc:sldMkLst>
          <pc:docMk/>
          <pc:sldMk cId="2392689613" sldId="259"/>
        </pc:sldMkLst>
      </pc:sldChg>
      <pc:sldChg chg="del">
        <pc:chgData name="" userId="96923c0a2263a17d" providerId="LiveId" clId="{1B21495D-5982-4B13-86BB-2639A26D7882}" dt="2024-01-08T09:38:26.269" v="431" actId="2696"/>
        <pc:sldMkLst>
          <pc:docMk/>
          <pc:sldMk cId="1603353356" sldId="260"/>
        </pc:sldMkLst>
      </pc:sldChg>
      <pc:sldChg chg="del">
        <pc:chgData name="" userId="96923c0a2263a17d" providerId="LiveId" clId="{1B21495D-5982-4B13-86BB-2639A26D7882}" dt="2024-01-08T09:38:26.744" v="432" actId="2696"/>
        <pc:sldMkLst>
          <pc:docMk/>
          <pc:sldMk cId="4292073571" sldId="261"/>
        </pc:sldMkLst>
      </pc:sldChg>
      <pc:sldChg chg="del">
        <pc:chgData name="" userId="96923c0a2263a17d" providerId="LiveId" clId="{1B21495D-5982-4B13-86BB-2639A26D7882}" dt="2024-01-08T09:35:52.092" v="65" actId="2696"/>
        <pc:sldMkLst>
          <pc:docMk/>
          <pc:sldMk cId="3333206010" sldId="269"/>
        </pc:sldMkLst>
      </pc:sldChg>
      <pc:sldChg chg="del">
        <pc:chgData name="" userId="96923c0a2263a17d" providerId="LiveId" clId="{1B21495D-5982-4B13-86BB-2639A26D7882}" dt="2024-01-08T09:38:27.286" v="433" actId="2696"/>
        <pc:sldMkLst>
          <pc:docMk/>
          <pc:sldMk cId="2904460604" sldId="270"/>
        </pc:sldMkLst>
      </pc:sldChg>
      <pc:sldChg chg="del">
        <pc:chgData name="" userId="96923c0a2263a17d" providerId="LiveId" clId="{1B21495D-5982-4B13-86BB-2639A26D7882}" dt="2024-01-08T09:38:27.771" v="434" actId="2696"/>
        <pc:sldMkLst>
          <pc:docMk/>
          <pc:sldMk cId="1194746332" sldId="271"/>
        </pc:sldMkLst>
      </pc:sldChg>
      <pc:sldChg chg="modSp add">
        <pc:chgData name="" userId="96923c0a2263a17d" providerId="LiveId" clId="{1B21495D-5982-4B13-86BB-2639A26D7882}" dt="2024-01-08T09:36:23.591" v="117" actId="20577"/>
        <pc:sldMkLst>
          <pc:docMk/>
          <pc:sldMk cId="561391939" sldId="272"/>
        </pc:sldMkLst>
        <pc:spChg chg="mod">
          <ac:chgData name="" userId="96923c0a2263a17d" providerId="LiveId" clId="{1B21495D-5982-4B13-86BB-2639A26D7882}" dt="2024-01-08T09:36:23.591" v="117" actId="20577"/>
          <ac:spMkLst>
            <pc:docMk/>
            <pc:sldMk cId="561391939" sldId="272"/>
            <ac:spMk id="4" creationId="{48B5A419-47C4-2C79-06A2-2BCF998CBD22}"/>
          </ac:spMkLst>
        </pc:spChg>
      </pc:sldChg>
      <pc:sldChg chg="modSp add">
        <pc:chgData name="" userId="96923c0a2263a17d" providerId="LiveId" clId="{1B21495D-5982-4B13-86BB-2639A26D7882}" dt="2024-01-08T09:36:47.866" v="194" actId="20577"/>
        <pc:sldMkLst>
          <pc:docMk/>
          <pc:sldMk cId="899480568" sldId="273"/>
        </pc:sldMkLst>
        <pc:spChg chg="mod">
          <ac:chgData name="" userId="96923c0a2263a17d" providerId="LiveId" clId="{1B21495D-5982-4B13-86BB-2639A26D7882}" dt="2024-01-08T09:36:47.866" v="194" actId="20577"/>
          <ac:spMkLst>
            <pc:docMk/>
            <pc:sldMk cId="899480568" sldId="273"/>
            <ac:spMk id="4" creationId="{48B5A419-47C4-2C79-06A2-2BCF998CBD22}"/>
          </ac:spMkLst>
        </pc:spChg>
      </pc:sldChg>
      <pc:sldChg chg="modSp add">
        <pc:chgData name="" userId="96923c0a2263a17d" providerId="LiveId" clId="{1B21495D-5982-4B13-86BB-2639A26D7882}" dt="2024-01-08T09:37:22.014" v="264" actId="20577"/>
        <pc:sldMkLst>
          <pc:docMk/>
          <pc:sldMk cId="203648710" sldId="274"/>
        </pc:sldMkLst>
        <pc:spChg chg="mod">
          <ac:chgData name="" userId="96923c0a2263a17d" providerId="LiveId" clId="{1B21495D-5982-4B13-86BB-2639A26D7882}" dt="2024-01-08T09:37:22.014" v="264" actId="20577"/>
          <ac:spMkLst>
            <pc:docMk/>
            <pc:sldMk cId="203648710" sldId="274"/>
            <ac:spMk id="4" creationId="{48B5A419-47C4-2C79-06A2-2BCF998CBD22}"/>
          </ac:spMkLst>
        </pc:spChg>
      </pc:sldChg>
    </pc:docChg>
  </pc:docChgLst>
  <pc:docChgLst>
    <pc:chgData name="Niloofar Hosseini" userId="eb3e3110-2622-43cd-88f0-a4c46bd91734" providerId="ADAL" clId="{CABF98EA-19D0-9C45-A3D9-80CB650E4A64}"/>
    <pc:docChg chg="addSld delSld sldOrd">
      <pc:chgData name="Niloofar Hosseini" userId="eb3e3110-2622-43cd-88f0-a4c46bd91734" providerId="ADAL" clId="{CABF98EA-19D0-9C45-A3D9-80CB650E4A64}" dt="2024-03-20T14:15:06.926" v="5" actId="2696"/>
      <pc:docMkLst>
        <pc:docMk/>
      </pc:docMkLst>
      <pc:sldChg chg="del">
        <pc:chgData name="Niloofar Hosseini" userId="eb3e3110-2622-43cd-88f0-a4c46bd91734" providerId="ADAL" clId="{CABF98EA-19D0-9C45-A3D9-80CB650E4A64}" dt="2024-03-20T14:13:13.144" v="4" actId="2696"/>
        <pc:sldMkLst>
          <pc:docMk/>
          <pc:sldMk cId="4217550238" sldId="257"/>
        </pc:sldMkLst>
      </pc:sldChg>
      <pc:sldChg chg="del">
        <pc:chgData name="Niloofar Hosseini" userId="eb3e3110-2622-43cd-88f0-a4c46bd91734" providerId="ADAL" clId="{CABF98EA-19D0-9C45-A3D9-80CB650E4A64}" dt="2024-03-20T14:12:59.596" v="0" actId="2696"/>
        <pc:sldMkLst>
          <pc:docMk/>
          <pc:sldMk cId="701651928" sldId="265"/>
        </pc:sldMkLst>
      </pc:sldChg>
      <pc:sldChg chg="del ord">
        <pc:chgData name="Niloofar Hosseini" userId="eb3e3110-2622-43cd-88f0-a4c46bd91734" providerId="ADAL" clId="{CABF98EA-19D0-9C45-A3D9-80CB650E4A64}" dt="2024-03-20T14:15:06.926" v="5" actId="2696"/>
        <pc:sldMkLst>
          <pc:docMk/>
          <pc:sldMk cId="4260822063" sldId="266"/>
        </pc:sldMkLst>
      </pc:sldChg>
      <pc:sldChg chg="add">
        <pc:chgData name="Niloofar Hosseini" userId="eb3e3110-2622-43cd-88f0-a4c46bd91734" providerId="ADAL" clId="{CABF98EA-19D0-9C45-A3D9-80CB650E4A64}" dt="2024-03-20T14:13:02.924" v="1" actId="2890"/>
        <pc:sldMkLst>
          <pc:docMk/>
          <pc:sldMk cId="228545697" sldId="277"/>
        </pc:sldMkLst>
      </pc:sldChg>
      <pc:sldChg chg="add">
        <pc:chgData name="Niloofar Hosseini" userId="eb3e3110-2622-43cd-88f0-a4c46bd91734" providerId="ADAL" clId="{CABF98EA-19D0-9C45-A3D9-80CB650E4A64}" dt="2024-03-20T14:13:11.601" v="3" actId="2890"/>
        <pc:sldMkLst>
          <pc:docMk/>
          <pc:sldMk cId="4053066272" sldId="278"/>
        </pc:sldMkLst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name="Niloofar Hosseini" userId="eb3e3110-2622-43cd-88f0-a4c46bd91734" providerId="ADAL" clId="{EBF417B8-707D-EB42-842F-6E8081014FE3}"/>
    <pc:docChg chg="addSld sldOrd">
      <pc:chgData name="Niloofar Hosseini" userId="eb3e3110-2622-43cd-88f0-a4c46bd91734" providerId="ADAL" clId="{EBF417B8-707D-EB42-842F-6E8081014FE3}" dt="2024-03-20T14:16:09.286" v="1" actId="20578"/>
      <pc:docMkLst>
        <pc:docMk/>
      </pc:docMkLst>
      <pc:sldChg chg="ord">
        <pc:chgData name="Niloofar Hosseini" userId="eb3e3110-2622-43cd-88f0-a4c46bd91734" providerId="ADAL" clId="{EBF417B8-707D-EB42-842F-6E8081014FE3}" dt="2024-03-20T14:16:09.286" v="1" actId="20578"/>
        <pc:sldMkLst>
          <pc:docMk/>
          <pc:sldMk cId="228545697" sldId="277"/>
        </pc:sldMkLst>
      </pc:sldChg>
      <pc:sldChg chg="add">
        <pc:chgData name="Niloofar Hosseini" userId="eb3e3110-2622-43cd-88f0-a4c46bd91734" providerId="ADAL" clId="{EBF417B8-707D-EB42-842F-6E8081014FE3}" dt="2024-03-20T14:16:04.970" v="0" actId="2890"/>
        <pc:sldMkLst>
          <pc:docMk/>
          <pc:sldMk cId="3195925192" sldId="279"/>
        </pc:sldMkLst>
      </pc:sldChg>
    </pc:docChg>
  </pc:docChgLst>
  <pc:docChgLst>
    <pc:chgData userId="96923c0a2263a17d" providerId="LiveId" clId="{F69BCA82-78F4-4520-AF32-B3C9E11F7E54}"/>
    <pc:docChg chg="custSel addSld modSld">
      <pc:chgData name="" userId="96923c0a2263a17d" providerId="LiveId" clId="{F69BCA82-78F4-4520-AF32-B3C9E11F7E54}" dt="2024-01-09T08:14:35.485" v="1181" actId="1076"/>
      <pc:docMkLst>
        <pc:docMk/>
      </pc:docMkLst>
      <pc:sldChg chg="modSp">
        <pc:chgData name="" userId="96923c0a2263a17d" providerId="LiveId" clId="{F69BCA82-78F4-4520-AF32-B3C9E11F7E54}" dt="2024-01-09T08:04:32.697" v="590" actId="404"/>
        <pc:sldMkLst>
          <pc:docMk/>
          <pc:sldMk cId="4217550238" sldId="257"/>
        </pc:sldMkLst>
        <pc:spChg chg="mod">
          <ac:chgData name="" userId="96923c0a2263a17d" providerId="LiveId" clId="{F69BCA82-78F4-4520-AF32-B3C9E11F7E54}" dt="2024-01-09T08:04:32.697" v="590" actId="404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1:48.128" v="1034" actId="1076"/>
        <pc:sldMkLst>
          <pc:docMk/>
          <pc:sldMk cId="605229308" sldId="258"/>
        </pc:sldMkLst>
        <pc:spChg chg="mod">
          <ac:chgData name="" userId="96923c0a2263a17d" providerId="LiveId" clId="{F69BCA82-78F4-4520-AF32-B3C9E11F7E54}" dt="2024-01-09T08:11:48.128" v="1034" actId="1076"/>
          <ac:spMkLst>
            <pc:docMk/>
            <pc:sldMk cId="605229308" sldId="258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05:34.559" v="678" actId="1076"/>
        <pc:sldMkLst>
          <pc:docMk/>
          <pc:sldMk cId="561391939" sldId="272"/>
        </pc:sldMkLst>
        <pc:spChg chg="mod">
          <ac:chgData name="" userId="96923c0a2263a17d" providerId="LiveId" clId="{F69BCA82-78F4-4520-AF32-B3C9E11F7E54}" dt="2024-01-09T08:05:34.559" v="678" actId="1076"/>
          <ac:spMkLst>
            <pc:docMk/>
            <pc:sldMk cId="561391939" sldId="272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4:35.485" v="1181" actId="1076"/>
        <pc:sldMkLst>
          <pc:docMk/>
          <pc:sldMk cId="899480568" sldId="273"/>
        </pc:sldMkLst>
        <pc:spChg chg="mod">
          <ac:chgData name="" userId="96923c0a2263a17d" providerId="LiveId" clId="{F69BCA82-78F4-4520-AF32-B3C9E11F7E54}" dt="2024-01-09T08:14:35.485" v="1181" actId="1076"/>
          <ac:spMkLst>
            <pc:docMk/>
            <pc:sldMk cId="899480568" sldId="273"/>
            <ac:spMk id="4" creationId="{48B5A419-47C4-2C79-06A2-2BCF998CBD22}"/>
          </ac:spMkLst>
        </pc:spChg>
      </pc:sldChg>
      <pc:sldChg chg="modSp">
        <pc:chgData name="" userId="96923c0a2263a17d" providerId="LiveId" clId="{F69BCA82-78F4-4520-AF32-B3C9E11F7E54}" dt="2024-01-09T08:14:32.213" v="1180" actId="1076"/>
        <pc:sldMkLst>
          <pc:docMk/>
          <pc:sldMk cId="203648710" sldId="274"/>
        </pc:sldMkLst>
        <pc:spChg chg="mod">
          <ac:chgData name="" userId="96923c0a2263a17d" providerId="LiveId" clId="{F69BCA82-78F4-4520-AF32-B3C9E11F7E54}" dt="2024-01-09T08:14:32.213" v="1180" actId="1076"/>
          <ac:spMkLst>
            <pc:docMk/>
            <pc:sldMk cId="203648710" sldId="274"/>
            <ac:spMk id="4" creationId="{48B5A419-47C4-2C79-06A2-2BCF998CBD22}"/>
          </ac:spMkLst>
        </pc:spChg>
      </pc:sldChg>
      <pc:sldChg chg="modSp add">
        <pc:chgData name="" userId="96923c0a2263a17d" providerId="LiveId" clId="{F69BCA82-78F4-4520-AF32-B3C9E11F7E54}" dt="2024-01-09T08:09:46.085" v="888" actId="1076"/>
        <pc:sldMkLst>
          <pc:docMk/>
          <pc:sldMk cId="1001034642" sldId="275"/>
        </pc:sldMkLst>
        <pc:spChg chg="mod">
          <ac:chgData name="" userId="96923c0a2263a17d" providerId="LiveId" clId="{F69BCA82-78F4-4520-AF32-B3C9E11F7E54}" dt="2024-01-09T08:09:46.085" v="888" actId="1076"/>
          <ac:spMkLst>
            <pc:docMk/>
            <pc:sldMk cId="1001034642" sldId="275"/>
            <ac:spMk id="4" creationId="{48B5A419-47C4-2C79-06A2-2BCF998CBD22}"/>
          </ac:spMkLst>
        </pc:spChg>
      </pc:sldChg>
      <pc:sldChg chg="modSp add">
        <pc:chgData name="" userId="96923c0a2263a17d" providerId="LiveId" clId="{F69BCA82-78F4-4520-AF32-B3C9E11F7E54}" dt="2024-01-09T08:13:16.513" v="1178" actId="403"/>
        <pc:sldMkLst>
          <pc:docMk/>
          <pc:sldMk cId="114616884" sldId="276"/>
        </pc:sldMkLst>
        <pc:spChg chg="mod">
          <ac:chgData name="" userId="96923c0a2263a17d" providerId="LiveId" clId="{F69BCA82-78F4-4520-AF32-B3C9E11F7E54}" dt="2024-01-09T08:13:16.513" v="1178" actId="403"/>
          <ac:spMkLst>
            <pc:docMk/>
            <pc:sldMk cId="114616884" sldId="276"/>
            <ac:spMk id="4" creationId="{48B5A419-47C4-2C79-06A2-2BCF998CBD22}"/>
          </ac:spMkLst>
        </pc:spChg>
      </pc:sldChg>
    </pc:docChg>
  </pc:docChgLst>
  <pc:docChgLst>
    <pc:chgData userId="96923c0a2263a17d" providerId="LiveId" clId="{E4B3CF28-8497-4EC9-AD24-75198AECF058}"/>
    <pc:docChg chg="undo addSld delSld modSld sldOrd">
      <pc:chgData name="" userId="96923c0a2263a17d" providerId="LiveId" clId="{E4B3CF28-8497-4EC9-AD24-75198AECF058}" dt="2024-01-08T08:35:58.874" v="39"/>
      <pc:docMkLst>
        <pc:docMk/>
      </pc:docMkLst>
      <pc:sldChg chg="modSp setBg">
        <pc:chgData name="" userId="96923c0a2263a17d" providerId="LiveId" clId="{E4B3CF28-8497-4EC9-AD24-75198AECF058}" dt="2024-01-08T08:33:41.887" v="17" actId="14838"/>
        <pc:sldMkLst>
          <pc:docMk/>
          <pc:sldMk cId="4217550238" sldId="257"/>
        </pc:sldMkLst>
        <pc:spChg chg="mod">
          <ac:chgData name="" userId="96923c0a2263a17d" providerId="LiveId" clId="{E4B3CF28-8497-4EC9-AD24-75198AECF058}" dt="2024-01-08T08:33:41.887" v="17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25.325" v="25" actId="113"/>
        <pc:sldMkLst>
          <pc:docMk/>
          <pc:sldMk cId="605229308" sldId="258"/>
        </pc:sldMkLst>
        <pc:spChg chg="mod">
          <ac:chgData name="" userId="96923c0a2263a17d" providerId="LiveId" clId="{E4B3CF28-8497-4EC9-AD24-75198AECF058}" dt="2024-01-08T08:34:25.325" v="25" actId="113"/>
          <ac:spMkLst>
            <pc:docMk/>
            <pc:sldMk cId="605229308" sldId="258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36.101" v="28" actId="113"/>
        <pc:sldMkLst>
          <pc:docMk/>
          <pc:sldMk cId="2392689613" sldId="259"/>
        </pc:sldMkLst>
        <pc:spChg chg="mod">
          <ac:chgData name="" userId="96923c0a2263a17d" providerId="LiveId" clId="{E4B3CF28-8497-4EC9-AD24-75198AECF058}" dt="2024-01-08T08:34:36.101" v="28" actId="11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4:52.863" v="31" actId="14838"/>
        <pc:sldMkLst>
          <pc:docMk/>
          <pc:sldMk cId="1603353356" sldId="260"/>
        </pc:sldMkLst>
        <pc:spChg chg="mod">
          <ac:chgData name="" userId="96923c0a2263a17d" providerId="LiveId" clId="{E4B3CF28-8497-4EC9-AD24-75198AECF058}" dt="2024-01-08T08:34:52.863" v="31" actId="14838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E4B3CF28-8497-4EC9-AD24-75198AECF058}" dt="2024-01-08T08:35:03.542" v="33" actId="14838"/>
        <pc:sldMkLst>
          <pc:docMk/>
          <pc:sldMk cId="4292073571" sldId="261"/>
        </pc:sldMkLst>
        <pc:spChg chg="mod">
          <ac:chgData name="" userId="96923c0a2263a17d" providerId="LiveId" clId="{E4B3CF28-8497-4EC9-AD24-75198AECF058}" dt="2024-01-08T08:35:03.542" v="33" actId="14838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E4B3CF28-8497-4EC9-AD24-75198AECF058}" dt="2024-01-08T08:35:08.544" v="35" actId="2696"/>
        <pc:sldMkLst>
          <pc:docMk/>
          <pc:sldMk cId="1281894378" sldId="267"/>
        </pc:sldMkLst>
      </pc:sldChg>
      <pc:sldChg chg="del setBg">
        <pc:chgData name="" userId="96923c0a2263a17d" providerId="LiveId" clId="{E4B3CF28-8497-4EC9-AD24-75198AECF058}" dt="2024-01-08T08:35:07.277" v="34" actId="2696"/>
        <pc:sldMkLst>
          <pc:docMk/>
          <pc:sldMk cId="1867124828" sldId="268"/>
        </pc:sldMkLst>
      </pc:sldChg>
      <pc:sldChg chg="modSp setBg">
        <pc:chgData name="" userId="96923c0a2263a17d" providerId="LiveId" clId="{E4B3CF28-8497-4EC9-AD24-75198AECF058}" dt="2024-01-08T08:33:53.574" v="19" actId="14838"/>
        <pc:sldMkLst>
          <pc:docMk/>
          <pc:sldMk cId="3333206010" sldId="269"/>
        </pc:sldMkLst>
        <pc:spChg chg="mod">
          <ac:chgData name="" userId="96923c0a2263a17d" providerId="LiveId" clId="{E4B3CF28-8497-4EC9-AD24-75198AECF058}" dt="2024-01-08T08:33:53.574" v="19" actId="14838"/>
          <ac:spMkLst>
            <pc:docMk/>
            <pc:sldMk cId="3333206010" sldId="269"/>
            <ac:spMk id="4" creationId="{48B5A419-47C4-2C79-06A2-2BCF998CBD22}"/>
          </ac:spMkLst>
        </pc:spChg>
      </pc:sldChg>
      <pc:sldChg chg="add ord">
        <pc:chgData name="" userId="96923c0a2263a17d" providerId="LiveId" clId="{E4B3CF28-8497-4EC9-AD24-75198AECF058}" dt="2024-01-08T08:35:53.851" v="37"/>
        <pc:sldMkLst>
          <pc:docMk/>
          <pc:sldMk cId="2904460604" sldId="270"/>
        </pc:sldMkLst>
      </pc:sldChg>
      <pc:sldChg chg="add ord">
        <pc:chgData name="" userId="96923c0a2263a17d" providerId="LiveId" clId="{E4B3CF28-8497-4EC9-AD24-75198AECF058}" dt="2024-01-08T08:35:58.874" v="39"/>
        <pc:sldMkLst>
          <pc:docMk/>
          <pc:sldMk cId="1194746332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602D4-8E86-C241-8E4F-588786D8AB1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619B2-EE0C-884A-A8D1-9EE390BD0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0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619B2-EE0C-884A-A8D1-9EE390BD04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2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6900-EA66-4601-9ED7-F7BDF86A3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01D3C7-46C0-4952-BEA1-847D088B6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0ADA1-198A-441E-B952-3EFE6917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2755D-6311-47CE-8C27-86907CC58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BDC7B-126C-4291-9DA5-8D57AB584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330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098F-94B0-498D-944F-B39A958F4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E7006-A475-4FE2-A265-0CB2ED5C6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E4B42-9B8F-48A5-AFCA-8E5970F2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154F0-FFD6-443B-A72C-9704FCCF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B1F04-5D80-478B-BE9D-9DE606E7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022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D9F34-C70B-4201-894A-F09C5181B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8089A-1D09-4F3F-86C3-AB86A93DD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1D232-05BE-4DB5-9B53-5EB0B760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4B9FA-6B39-4213-838A-050411451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77991-1EF8-43E4-A286-ACCF96B1A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269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32E6B-8858-4C03-A95F-130FE25F2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4A613-2BD2-4710-A545-FE616EC8C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AED96-1733-4453-95CE-8CFBD0F4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1B859-8791-4466-A67D-C7E0E36AD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BA6A6-4ECB-4570-8571-8C41AAFCA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3126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FFC2F-C598-4DD8-8C48-78AAED8B1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CC6BF-24E9-4F35-BF0C-53B9EE0EC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74EDB-1D62-4C60-917E-2AC5B6D6E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DE597-1592-4000-80BE-BCE3D869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2FFC2-9894-4C32-89D8-A65F7C97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007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6257-1642-4157-8CEF-2E1B2B05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73EB0-3A6A-4B09-941D-0EF19AFD4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91AC2-AEB5-40CE-8589-26F44749E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0D9EF-3452-41E4-9F44-8B2D0088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CCC62-3DDA-424A-9413-B6BD16ECB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A9A44-AD0B-436A-B41F-1B184A78F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56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5FB2F-6F66-4943-B643-6F3B8F5D1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A4836-631D-4E27-ADBC-EBA2CAD64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74BD50-FFB8-4145-AAAB-9174CBC74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C5369B-AEF1-4775-B33E-EB35FBD39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DB04A7-CBE4-4CE7-A643-38CA4D131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0144FE-5959-431E-BBB9-AC7D4E3B4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D077AC-6ECD-45D5-A2CB-261D85DF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E449BE-DF03-4AEC-AFF8-844D949A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0049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8845D-534F-4F6F-8499-706AAF884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D2F6EA-A8A2-4B8B-BFE8-EF35703B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F401C4-C8D0-473D-B5D9-B9F59121A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D985F-E624-4E84-884B-CEC45A69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820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50EEFF-3F07-4493-AF01-EEB0F76D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41B33C-0382-4F2C-8918-795AD427F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164AE-8194-415A-B930-2053D785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47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341F2-841D-4000-86DB-8603A26E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11367-06DC-4F2C-8152-4E4D99013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040A4-93CC-4955-9F10-56B1D343A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74DD7-9C4C-473B-8DEE-1EE801085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81090-07A9-4ABF-A1E9-F17BD5719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A9102-DEB1-4092-ACAA-D618571F8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02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49D7D-7756-4D44-B773-2C77B43B6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2F62E3-9795-40BB-96CD-BD27E9D28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61BC9-5BA1-47DF-AE8A-C2AF702CE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A41D0-382B-492C-A812-DDFE2A9E0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D2790-B4BF-4DEE-AB14-29F6D51C3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86068-6295-41F9-8C42-F04A6B17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702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E0F266-5F6D-4701-AD19-029175A19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F52A8-A77B-42E7-B219-2165F796E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B9065-270A-41DA-B9F8-8F3D25505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D4656-2D0C-428E-B3BF-F45199266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CB8E2-95F2-4743-ADD0-24D8B9B89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889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54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-5797" y="0"/>
            <a:ext cx="12197797" cy="70480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خیره به چشمان تو ، قلبم زنده می‌شود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حیات می‌یابد با ملاقات تو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endParaRPr lang="en-US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Khire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chashmane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Ghalbam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zende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mishavad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hayat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miyabad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molaghate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</a:p>
          <a:p>
            <a:pPr algn="ctr" rtl="1"/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306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66066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1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بالاتر از آسمانها ، یا حتی در عمقها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 تو کامل است ای عیسی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Balatar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asemanha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hata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omghha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Eshghe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kamel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ey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Isa</a:t>
            </a:r>
          </a:p>
          <a:p>
            <a:pPr algn="ctr">
              <a:lnSpc>
                <a:spcPct val="150000"/>
              </a:lnSpc>
            </a:pPr>
            <a:endParaRPr lang="fa-IR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9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88307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 تو حقیقیست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عشقت وفادار ، و می ماند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Eshghe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haghighist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Eshghat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vafadaar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mimaanad</a:t>
            </a: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1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948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76342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فراتر از کلمات است ، بینهایت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Eshghe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</a:p>
          <a:p>
            <a:pPr algn="ctr">
              <a:lnSpc>
                <a:spcPct val="150000"/>
              </a:lnSpc>
            </a:pP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Faratar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kalamat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Binahayat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fa-IR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74496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 Neue" panose="02000503000000020004" pitchFamily="2" charset="0"/>
              <a:ea typeface="Helvetica Neue" panose="02000503000000020004" pitchFamily="2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این محبت حقیقی است</a:t>
            </a:r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 </a:t>
            </a: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(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x2</a:t>
            </a: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+mj-cs"/>
              </a:rPr>
              <a:t>)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vetica Neue" panose="02000503000000020004" pitchFamily="2" charset="0"/>
              <a:ea typeface="Helvetica Neue" panose="02000503000000020004" pitchFamily="2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5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mohabat</a:t>
            </a:r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haghighi</a:t>
            </a:r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(x2)</a:t>
            </a:r>
          </a:p>
          <a:p>
            <a:pPr algn="ctr">
              <a:lnSpc>
                <a:spcPct val="150000"/>
              </a:lnSpc>
            </a:pP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3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2935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مرا نزدیکتر می‌خوانی ، قلبم تا به آخر برای توست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آزادی در تو من پیدا شدم ، این محبت حقیقی است</a:t>
            </a: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mara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nazdiktar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mikhani</a:t>
            </a:r>
            <a:endParaRPr lang="en-US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Ghalbam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 be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akhar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baraye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tost</a:t>
            </a:r>
            <a:endParaRPr lang="en-US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 azadi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man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peyda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shodam</a:t>
            </a:r>
            <a:endParaRPr lang="en-US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mohabat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haghighi</a:t>
            </a: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endParaRPr lang="en-US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92000" cy="64791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1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در قلب تو پیدا شدم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می‌خواهم ، تو را می‌خواهم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رها نمی‌کنی ، دستم در دستان توست</a:t>
            </a: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ghalbe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peyda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shodam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Tora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mikhaham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Tora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mikhaham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Mara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raha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nemikoni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dastam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dastane</a:t>
            </a:r>
            <a:r>
              <a:rPr lang="en-US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tost</a:t>
            </a:r>
            <a:endParaRPr lang="en-US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fa-IR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92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186</Words>
  <Application>Microsoft Office PowerPoint</Application>
  <PresentationFormat>Widescreen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6</cp:revision>
  <dcterms:created xsi:type="dcterms:W3CDTF">2023-11-13T11:23:48Z</dcterms:created>
  <dcterms:modified xsi:type="dcterms:W3CDTF">2025-04-28T15:25:08Z</dcterms:modified>
</cp:coreProperties>
</file>