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C83946A-BC80-A44D-9EDF-803B1C348B58}"/>
    <pc:docChg chg="custSel addSld delSld modSld modMainMaster">
      <pc:chgData name="Niloofar Hosseini" userId="eb3e3110-2622-43cd-88f0-a4c46bd91734" providerId="ADAL" clId="{0C83946A-BC80-A44D-9EDF-803B1C348B58}" dt="2024-05-23T10:25:19.657" v="333" actId="20577"/>
      <pc:docMkLst>
        <pc:docMk/>
      </pc:docMkLst>
      <pc:sldChg chg="addSp delSp modSp mod setBg">
        <pc:chgData name="Niloofar Hosseini" userId="eb3e3110-2622-43cd-88f0-a4c46bd91734" providerId="ADAL" clId="{0C83946A-BC80-A44D-9EDF-803B1C348B58}" dt="2024-05-23T10:24:09.173" v="210" actId="20577"/>
        <pc:sldMkLst>
          <pc:docMk/>
          <pc:sldMk cId="3535262931" sldId="256"/>
        </pc:sldMkLst>
        <pc:spChg chg="add del mod">
          <ac:chgData name="Niloofar Hosseini" userId="eb3e3110-2622-43cd-88f0-a4c46bd91734" providerId="ADAL" clId="{0C83946A-BC80-A44D-9EDF-803B1C348B58}" dt="2024-05-23T10:23:10.395" v="105"/>
          <ac:spMkLst>
            <pc:docMk/>
            <pc:sldMk cId="3535262931" sldId="256"/>
            <ac:spMk id="2" creationId="{F893E17A-4782-CAA5-7200-66EB3018D435}"/>
          </ac:spMkLst>
        </pc:spChg>
        <pc:spChg chg="add mod">
          <ac:chgData name="Niloofar Hosseini" userId="eb3e3110-2622-43cd-88f0-a4c46bd91734" providerId="ADAL" clId="{0C83946A-BC80-A44D-9EDF-803B1C348B58}" dt="2024-05-23T10:24:09.173" v="210" actId="20577"/>
          <ac:spMkLst>
            <pc:docMk/>
            <pc:sldMk cId="3535262931" sldId="256"/>
            <ac:spMk id="3" creationId="{DDD55CAB-CCD2-5CAE-1540-0EABD4C9AA20}"/>
          </ac:spMkLst>
        </pc:spChg>
        <pc:spChg chg="del mod">
          <ac:chgData name="Niloofar Hosseini" userId="eb3e3110-2622-43cd-88f0-a4c46bd91734" providerId="ADAL" clId="{0C83946A-BC80-A44D-9EDF-803B1C348B58}" dt="2024-05-23T10:23:10.221" v="103" actId="21"/>
          <ac:spMkLst>
            <pc:docMk/>
            <pc:sldMk cId="353526293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C83946A-BC80-A44D-9EDF-803B1C348B58}" dt="2024-05-23T10:24:13.253" v="211" actId="2696"/>
        <pc:sldMkLst>
          <pc:docMk/>
          <pc:sldMk cId="2181009363" sldId="257"/>
        </pc:sldMkLst>
      </pc:sldChg>
      <pc:sldChg chg="del">
        <pc:chgData name="Niloofar Hosseini" userId="eb3e3110-2622-43cd-88f0-a4c46bd91734" providerId="ADAL" clId="{0C83946A-BC80-A44D-9EDF-803B1C348B58}" dt="2024-05-23T10:24:14.410" v="212" actId="2696"/>
        <pc:sldMkLst>
          <pc:docMk/>
          <pc:sldMk cId="2619594031" sldId="258"/>
        </pc:sldMkLst>
      </pc:sldChg>
      <pc:sldChg chg="del">
        <pc:chgData name="Niloofar Hosseini" userId="eb3e3110-2622-43cd-88f0-a4c46bd91734" providerId="ADAL" clId="{0C83946A-BC80-A44D-9EDF-803B1C348B58}" dt="2024-05-23T10:24:14.895" v="213" actId="2696"/>
        <pc:sldMkLst>
          <pc:docMk/>
          <pc:sldMk cId="1601799022" sldId="259"/>
        </pc:sldMkLst>
      </pc:sldChg>
      <pc:sldChg chg="del">
        <pc:chgData name="Niloofar Hosseini" userId="eb3e3110-2622-43cd-88f0-a4c46bd91734" providerId="ADAL" clId="{0C83946A-BC80-A44D-9EDF-803B1C348B58}" dt="2024-05-23T10:24:15.298" v="214" actId="2696"/>
        <pc:sldMkLst>
          <pc:docMk/>
          <pc:sldMk cId="1413912881" sldId="260"/>
        </pc:sldMkLst>
      </pc:sldChg>
      <pc:sldChg chg="setBg">
        <pc:chgData name="Niloofar Hosseini" userId="eb3e3110-2622-43cd-88f0-a4c46bd91734" providerId="ADAL" clId="{0C83946A-BC80-A44D-9EDF-803B1C348B58}" dt="2024-05-23T10:21:37.286" v="25"/>
        <pc:sldMkLst>
          <pc:docMk/>
          <pc:sldMk cId="1887179131" sldId="261"/>
        </pc:sldMkLst>
      </pc:sldChg>
      <pc:sldChg chg="setBg">
        <pc:chgData name="Niloofar Hosseini" userId="eb3e3110-2622-43cd-88f0-a4c46bd91734" providerId="ADAL" clId="{0C83946A-BC80-A44D-9EDF-803B1C348B58}" dt="2024-05-23T10:21:33.836" v="23"/>
        <pc:sldMkLst>
          <pc:docMk/>
          <pc:sldMk cId="5067165" sldId="262"/>
        </pc:sldMkLst>
      </pc:sldChg>
      <pc:sldChg chg="modSp add mod">
        <pc:chgData name="Niloofar Hosseini" userId="eb3e3110-2622-43cd-88f0-a4c46bd91734" providerId="ADAL" clId="{0C83946A-BC80-A44D-9EDF-803B1C348B58}" dt="2024-05-23T10:24:35.720" v="300" actId="20577"/>
        <pc:sldMkLst>
          <pc:docMk/>
          <pc:sldMk cId="3927781758" sldId="263"/>
        </pc:sldMkLst>
        <pc:spChg chg="mod">
          <ac:chgData name="Niloofar Hosseini" userId="eb3e3110-2622-43cd-88f0-a4c46bd91734" providerId="ADAL" clId="{0C83946A-BC80-A44D-9EDF-803B1C348B58}" dt="2024-05-23T10:24:35.720" v="300" actId="20577"/>
          <ac:spMkLst>
            <pc:docMk/>
            <pc:sldMk cId="3927781758" sldId="263"/>
            <ac:spMk id="3" creationId="{DDD55CAB-CCD2-5CAE-1540-0EABD4C9AA20}"/>
          </ac:spMkLst>
        </pc:spChg>
      </pc:sldChg>
      <pc:sldChg chg="modSp add mod">
        <pc:chgData name="Niloofar Hosseini" userId="eb3e3110-2622-43cd-88f0-a4c46bd91734" providerId="ADAL" clId="{0C83946A-BC80-A44D-9EDF-803B1C348B58}" dt="2024-05-23T10:25:19.657" v="333" actId="20577"/>
        <pc:sldMkLst>
          <pc:docMk/>
          <pc:sldMk cId="3850692833" sldId="264"/>
        </pc:sldMkLst>
        <pc:spChg chg="mod">
          <ac:chgData name="Niloofar Hosseini" userId="eb3e3110-2622-43cd-88f0-a4c46bd91734" providerId="ADAL" clId="{0C83946A-BC80-A44D-9EDF-803B1C348B58}" dt="2024-05-23T10:25:19.657" v="333" actId="20577"/>
          <ac:spMkLst>
            <pc:docMk/>
            <pc:sldMk cId="3850692833" sldId="264"/>
            <ac:spMk id="3" creationId="{DDD55CAB-CCD2-5CAE-1540-0EABD4C9AA20}"/>
          </ac:spMkLst>
        </pc:spChg>
      </pc:sldChg>
      <pc:sldMasterChg chg="setBg modSldLayout">
        <pc:chgData name="Niloofar Hosseini" userId="eb3e3110-2622-43cd-88f0-a4c46bd91734" providerId="ADAL" clId="{0C83946A-BC80-A44D-9EDF-803B1C348B58}" dt="2024-05-23T10:21:25.942" v="21"/>
        <pc:sldMasterMkLst>
          <pc:docMk/>
          <pc:sldMasterMk cId="1091149745" sldId="2147483648"/>
        </pc:sldMasterMkLst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216113902" sldId="2147483649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564187948" sldId="2147483650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417505341" sldId="2147483651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026172036" sldId="2147483652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076477754" sldId="2147483653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879882608" sldId="2147483654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1216861182" sldId="2147483655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4261660068" sldId="2147483656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473443536" sldId="2147483657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254136781" sldId="2147483658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130446102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35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5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57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56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2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42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41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71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03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01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44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F5B2E-8CC0-49C3-975D-B2A5A7040F79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76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قلمروی جلال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قلمروی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حضور زیبای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بین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526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حضور فرشتگان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بالهای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مثل صدای آب های بسیار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شنوم فرشتگان می خوانند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778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069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17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39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2019-11-08T13:21:34Z</dcterms:created>
  <dcterms:modified xsi:type="dcterms:W3CDTF">2025-04-30T14:35:09Z</dcterms:modified>
</cp:coreProperties>
</file>