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8" r:id="rId3"/>
    <p:sldId id="259" r:id="rId4"/>
    <p:sldId id="262" r:id="rId5"/>
    <p:sldId id="263" r:id="rId6"/>
    <p:sldId id="257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2"/>
    <p:restoredTop sz="94717"/>
  </p:normalViewPr>
  <p:slideViewPr>
    <p:cSldViewPr snapToGrid="0" snapToObjects="1">
      <p:cViewPr varScale="1">
        <p:scale>
          <a:sx n="81" d="100"/>
          <a:sy n="81" d="100"/>
        </p:scale>
        <p:origin x="725" y="-12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BE5DFAA2-4378-1E45-90AF-008FF3ED9693}"/>
    <pc:docChg chg="addSld delSld modSld sldOrd modMainMaster">
      <pc:chgData name="Niloofar Hosseini" userId="eb3e3110-2622-43cd-88f0-a4c46bd91734" providerId="ADAL" clId="{BE5DFAA2-4378-1E45-90AF-008FF3ED9693}" dt="2024-05-23T10:19:44.564" v="374" actId="20578"/>
      <pc:docMkLst>
        <pc:docMk/>
      </pc:docMkLst>
      <pc:sldChg chg="setBg">
        <pc:chgData name="Niloofar Hosseini" userId="eb3e3110-2622-43cd-88f0-a4c46bd91734" providerId="ADAL" clId="{BE5DFAA2-4378-1E45-90AF-008FF3ED9693}" dt="2024-05-23T10:14:55.984" v="11"/>
        <pc:sldMkLst>
          <pc:docMk/>
          <pc:sldMk cId="157662895" sldId="256"/>
        </pc:sldMkLst>
      </pc:sldChg>
      <pc:sldChg chg="setBg">
        <pc:chgData name="Niloofar Hosseini" userId="eb3e3110-2622-43cd-88f0-a4c46bd91734" providerId="ADAL" clId="{BE5DFAA2-4378-1E45-90AF-008FF3ED9693}" dt="2024-05-23T10:14:59.782" v="13"/>
        <pc:sldMkLst>
          <pc:docMk/>
          <pc:sldMk cId="2334433297" sldId="257"/>
        </pc:sldMkLst>
      </pc:sldChg>
      <pc:sldChg chg="addSp delSp modSp mod setBg">
        <pc:chgData name="Niloofar Hosseini" userId="eb3e3110-2622-43cd-88f0-a4c46bd91734" providerId="ADAL" clId="{BE5DFAA2-4378-1E45-90AF-008FF3ED9693}" dt="2024-05-23T10:18:04.820" v="251"/>
        <pc:sldMkLst>
          <pc:docMk/>
          <pc:sldMk cId="54092055" sldId="258"/>
        </pc:sldMkLst>
        <pc:spChg chg="mod">
          <ac:chgData name="Niloofar Hosseini" userId="eb3e3110-2622-43cd-88f0-a4c46bd91734" providerId="ADAL" clId="{BE5DFAA2-4378-1E45-90AF-008FF3ED9693}" dt="2024-05-23T10:17:01.955" v="121" actId="403"/>
          <ac:spMkLst>
            <pc:docMk/>
            <pc:sldMk cId="54092055" sldId="258"/>
            <ac:spMk id="2" creationId="{00000000-0000-0000-0000-000000000000}"/>
          </ac:spMkLst>
        </pc:spChg>
        <pc:spChg chg="add del mod">
          <ac:chgData name="Niloofar Hosseini" userId="eb3e3110-2622-43cd-88f0-a4c46bd91734" providerId="ADAL" clId="{BE5DFAA2-4378-1E45-90AF-008FF3ED9693}" dt="2024-05-23T10:18:04.820" v="251"/>
          <ac:spMkLst>
            <pc:docMk/>
            <pc:sldMk cId="54092055" sldId="258"/>
            <ac:spMk id="3" creationId="{1481A71A-988B-8D89-B038-BB85368FB00A}"/>
          </ac:spMkLst>
        </pc:spChg>
      </pc:sldChg>
      <pc:sldChg chg="modSp mod">
        <pc:chgData name="Niloofar Hosseini" userId="eb3e3110-2622-43cd-88f0-a4c46bd91734" providerId="ADAL" clId="{BE5DFAA2-4378-1E45-90AF-008FF3ED9693}" dt="2024-05-23T10:19:35.383" v="371" actId="20577"/>
        <pc:sldMkLst>
          <pc:docMk/>
          <pc:sldMk cId="2932544743" sldId="259"/>
        </pc:sldMkLst>
        <pc:spChg chg="mod">
          <ac:chgData name="Niloofar Hosseini" userId="eb3e3110-2622-43cd-88f0-a4c46bd91734" providerId="ADAL" clId="{BE5DFAA2-4378-1E45-90AF-008FF3ED9693}" dt="2024-05-23T10:19:35.383" v="371" actId="20577"/>
          <ac:spMkLst>
            <pc:docMk/>
            <pc:sldMk cId="2932544743" sldId="259"/>
            <ac:spMk id="2" creationId="{97BF77D1-CF5D-4F4D-B392-C1C6C03C44AB}"/>
          </ac:spMkLst>
        </pc:spChg>
      </pc:sldChg>
      <pc:sldChg chg="del">
        <pc:chgData name="Niloofar Hosseini" userId="eb3e3110-2622-43cd-88f0-a4c46bd91734" providerId="ADAL" clId="{BE5DFAA2-4378-1E45-90AF-008FF3ED9693}" dt="2024-05-23T10:19:14.779" v="368" actId="2696"/>
        <pc:sldMkLst>
          <pc:docMk/>
          <pc:sldMk cId="4063279756" sldId="261"/>
        </pc:sldMkLst>
      </pc:sldChg>
      <pc:sldChg chg="modSp mod">
        <pc:chgData name="Niloofar Hosseini" userId="eb3e3110-2622-43cd-88f0-a4c46bd91734" providerId="ADAL" clId="{BE5DFAA2-4378-1E45-90AF-008FF3ED9693}" dt="2024-05-23T10:19:12.738" v="367" actId="20577"/>
        <pc:sldMkLst>
          <pc:docMk/>
          <pc:sldMk cId="1182534347" sldId="262"/>
        </pc:sldMkLst>
        <pc:spChg chg="mod">
          <ac:chgData name="Niloofar Hosseini" userId="eb3e3110-2622-43cd-88f0-a4c46bd91734" providerId="ADAL" clId="{BE5DFAA2-4378-1E45-90AF-008FF3ED9693}" dt="2024-05-23T10:19:12.738" v="367" actId="20577"/>
          <ac:spMkLst>
            <pc:docMk/>
            <pc:sldMk cId="1182534347" sldId="262"/>
            <ac:spMk id="2" creationId="{97BF77D1-CF5D-4F4D-B392-C1C6C03C44AB}"/>
          </ac:spMkLst>
        </pc:spChg>
      </pc:sldChg>
      <pc:sldChg chg="del">
        <pc:chgData name="Niloofar Hosseini" userId="eb3e3110-2622-43cd-88f0-a4c46bd91734" providerId="ADAL" clId="{BE5DFAA2-4378-1E45-90AF-008FF3ED9693}" dt="2024-05-23T10:19:40.709" v="372" actId="2696"/>
        <pc:sldMkLst>
          <pc:docMk/>
          <pc:sldMk cId="2876902622" sldId="263"/>
        </pc:sldMkLst>
      </pc:sldChg>
      <pc:sldChg chg="add ord">
        <pc:chgData name="Niloofar Hosseini" userId="eb3e3110-2622-43cd-88f0-a4c46bd91734" providerId="ADAL" clId="{BE5DFAA2-4378-1E45-90AF-008FF3ED9693}" dt="2024-05-23T10:19:44.564" v="374" actId="20578"/>
        <pc:sldMkLst>
          <pc:docMk/>
          <pc:sldMk cId="3644502392" sldId="263"/>
        </pc:sldMkLst>
      </pc:sldChg>
      <pc:sldMasterChg chg="setBg modSldLayout">
        <pc:chgData name="Niloofar Hosseini" userId="eb3e3110-2622-43cd-88f0-a4c46bd91734" providerId="ADAL" clId="{BE5DFAA2-4378-1E45-90AF-008FF3ED9693}" dt="2024-05-23T10:14:46.667" v="9"/>
        <pc:sldMasterMkLst>
          <pc:docMk/>
          <pc:sldMasterMk cId="354544346" sldId="2147483648"/>
        </pc:sldMasterMkLst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3155050793" sldId="2147483649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483263456" sldId="2147483650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334240172" sldId="2147483651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679459180" sldId="2147483652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312564463" sldId="2147483653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210298789" sldId="2147483654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777596482" sldId="2147483655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821352633" sldId="2147483656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2952053735" sldId="2147483657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1094205944" sldId="2147483658"/>
          </pc:sldLayoutMkLst>
        </pc:sldLayoutChg>
        <pc:sldLayoutChg chg="setBg">
          <pc:chgData name="Niloofar Hosseini" userId="eb3e3110-2622-43cd-88f0-a4c46bd91734" providerId="ADAL" clId="{BE5DFAA2-4378-1E45-90AF-008FF3ED9693}" dt="2024-05-23T10:14:46.667" v="9"/>
          <pc:sldLayoutMkLst>
            <pc:docMk/>
            <pc:sldMasterMk cId="354544346" sldId="2147483648"/>
            <pc:sldLayoutMk cId="532884034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053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57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2365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732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7294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41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296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7891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0866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11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1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2B153-554A-8549-ABA0-6C0F3CE832B1}" type="datetimeFigureOut">
              <a:rPr lang="en-US" smtClean="0"/>
              <a:t>4/30/2025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B60915-77EE-A24A-8A23-BD4A9D8716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0187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FABDB-2D8B-6941-80A2-73D2A8B44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26F80-3E96-CF40-AD03-C26CF5751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BF014536-D905-B54E-9185-ECDF2D686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628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1413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است فریاد شیر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سبط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یهودا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است اعلان پیروزی پادشاه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40920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BF77D1-CF5D-4F4D-B392-C1C6C03C44AB}"/>
              </a:ext>
            </a:extLst>
          </p:cNvPr>
          <p:cNvSpPr/>
          <p:nvPr/>
        </p:nvSpPr>
        <p:spPr>
          <a:xfrm>
            <a:off x="0" y="-2"/>
            <a:ext cx="12192000" cy="725390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اکنون با فریاد شادمانی 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ای عیسی تو سلطانی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پیش رویم با مسح و قدرت تو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همراه با لشکر آسمانی</a:t>
            </a: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325447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97BF77D1-CF5D-4F4D-B392-C1C6C03C44AB}"/>
              </a:ext>
            </a:extLst>
          </p:cNvPr>
          <p:cNvSpPr/>
          <p:nvPr/>
        </p:nvSpPr>
        <p:spPr>
          <a:xfrm>
            <a:off x="0" y="0"/>
            <a:ext cx="12192000" cy="7294305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جنگ ماست با قدرت های ظلمت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اما پیروز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گردیم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با شهامت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سردار لشکر ما عیسی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اقتدار ما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اوست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سَرِ</a:t>
            </a:r>
            <a:r>
              <a:rPr lang="fa-IR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8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کلیساست</a:t>
            </a: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825343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12192000" cy="714137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200000"/>
              </a:lnSpc>
            </a:pP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است فریاد شیر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سبط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یهودا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این است اعلان پیروزی پادشاه</a:t>
            </a:r>
          </a:p>
          <a:p>
            <a:pPr algn="ctr" rtl="1">
              <a:lnSpc>
                <a:spcPct val="200000"/>
              </a:lnSpc>
            </a:pP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200000"/>
              </a:lnSpc>
            </a:pPr>
            <a:endParaRPr lang="fa-IR" sz="7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6445023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8FABDB-2D8B-6941-80A2-73D2A8B44EC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826F80-3E96-CF40-AD03-C26CF57515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F014536-D905-B54E-9185-ECDF2D686E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433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80</TotalTime>
  <Words>72</Words>
  <Application>Microsoft Office PowerPoint</Application>
  <PresentationFormat>Widescreen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Yalda Mirshekar</cp:lastModifiedBy>
  <cp:revision>8</cp:revision>
  <dcterms:created xsi:type="dcterms:W3CDTF">2019-09-18T18:05:07Z</dcterms:created>
  <dcterms:modified xsi:type="dcterms:W3CDTF">2025-04-30T14:28:46Z</dcterms:modified>
</cp:coreProperties>
</file>