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62" r:id="rId5"/>
    <p:sldId id="263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66CD9CC-F0E2-EB4C-B100-A32501CCC37C}"/>
    <pc:docChg chg="undo custSel addSld delSld modSld sldOrd modMainMaster">
      <pc:chgData name="Niloofar Hosseini" userId="eb3e3110-2622-43cd-88f0-a4c46bd91734" providerId="ADAL" clId="{866CD9CC-F0E2-EB4C-B100-A32501CCC37C}" dt="2024-06-17T14:12:14.726" v="132" actId="20578"/>
      <pc:docMkLst>
        <pc:docMk/>
      </pc:docMkLst>
      <pc:sldChg chg="addSp delSp modSp mod setBg">
        <pc:chgData name="Niloofar Hosseini" userId="eb3e3110-2622-43cd-88f0-a4c46bd91734" providerId="ADAL" clId="{866CD9CC-F0E2-EB4C-B100-A32501CCC37C}" dt="2024-06-17T14:11:34.151" v="70"/>
        <pc:sldMkLst>
          <pc:docMk/>
          <pc:sldMk cId="2122139737" sldId="256"/>
        </pc:sldMkLst>
        <pc:spChg chg="add del mod">
          <ac:chgData name="Niloofar Hosseini" userId="eb3e3110-2622-43cd-88f0-a4c46bd91734" providerId="ADAL" clId="{866CD9CC-F0E2-EB4C-B100-A32501CCC37C}" dt="2024-06-17T14:11:34.151" v="70"/>
          <ac:spMkLst>
            <pc:docMk/>
            <pc:sldMk cId="2122139737" sldId="256"/>
            <ac:spMk id="2" creationId="{8FBC671E-5E06-8F7E-BC6B-BE212FB33E72}"/>
          </ac:spMkLst>
        </pc:spChg>
        <pc:spChg chg="mod">
          <ac:chgData name="Niloofar Hosseini" userId="eb3e3110-2622-43cd-88f0-a4c46bd91734" providerId="ADAL" clId="{866CD9CC-F0E2-EB4C-B100-A32501CCC37C}" dt="2024-06-17T14:06:26.601" v="31" actId="20577"/>
          <ac:spMkLst>
            <pc:docMk/>
            <pc:sldMk cId="2122139737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866CD9CC-F0E2-EB4C-B100-A32501CCC37C}" dt="2024-06-17T14:09:29.448" v="67" actId="20577"/>
        <pc:sldMkLst>
          <pc:docMk/>
          <pc:sldMk cId="407235480" sldId="257"/>
        </pc:sldMkLst>
        <pc:spChg chg="mod">
          <ac:chgData name="Niloofar Hosseini" userId="eb3e3110-2622-43cd-88f0-a4c46bd91734" providerId="ADAL" clId="{866CD9CC-F0E2-EB4C-B100-A32501CCC37C}" dt="2024-06-17T14:09:29.448" v="67" actId="20577"/>
          <ac:spMkLst>
            <pc:docMk/>
            <pc:sldMk cId="407235480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866CD9CC-F0E2-EB4C-B100-A32501CCC37C}" dt="2024-06-17T14:12:09.729" v="127" actId="2696"/>
        <pc:sldMkLst>
          <pc:docMk/>
          <pc:sldMk cId="972045088" sldId="258"/>
        </pc:sldMkLst>
      </pc:sldChg>
      <pc:sldChg chg="del">
        <pc:chgData name="Niloofar Hosseini" userId="eb3e3110-2622-43cd-88f0-a4c46bd91734" providerId="ADAL" clId="{866CD9CC-F0E2-EB4C-B100-A32501CCC37C}" dt="2024-06-17T14:12:09.735" v="128" actId="2696"/>
        <pc:sldMkLst>
          <pc:docMk/>
          <pc:sldMk cId="2926443674" sldId="259"/>
        </pc:sldMkLst>
      </pc:sldChg>
      <pc:sldChg chg="add del setBg">
        <pc:chgData name="Niloofar Hosseini" userId="eb3e3110-2622-43cd-88f0-a4c46bd91734" providerId="ADAL" clId="{866CD9CC-F0E2-EB4C-B100-A32501CCC37C}" dt="2024-06-17T14:12:11.355" v="130" actId="2696"/>
        <pc:sldMkLst>
          <pc:docMk/>
          <pc:sldMk cId="1352207113" sldId="260"/>
        </pc:sldMkLst>
      </pc:sldChg>
      <pc:sldChg chg="setBg">
        <pc:chgData name="Niloofar Hosseini" userId="eb3e3110-2622-43cd-88f0-a4c46bd91734" providerId="ADAL" clId="{866CD9CC-F0E2-EB4C-B100-A32501CCC37C}" dt="2024-06-17T14:04:19.110" v="4"/>
        <pc:sldMkLst>
          <pc:docMk/>
          <pc:sldMk cId="492376763" sldId="261"/>
        </pc:sldMkLst>
      </pc:sldChg>
      <pc:sldChg chg="modSp add mod ord">
        <pc:chgData name="Niloofar Hosseini" userId="eb3e3110-2622-43cd-88f0-a4c46bd91734" providerId="ADAL" clId="{866CD9CC-F0E2-EB4C-B100-A32501CCC37C}" dt="2024-06-17T14:12:04.785" v="126" actId="20577"/>
        <pc:sldMkLst>
          <pc:docMk/>
          <pc:sldMk cId="582188089" sldId="262"/>
        </pc:sldMkLst>
        <pc:spChg chg="mod">
          <ac:chgData name="Niloofar Hosseini" userId="eb3e3110-2622-43cd-88f0-a4c46bd91734" providerId="ADAL" clId="{866CD9CC-F0E2-EB4C-B100-A32501CCC37C}" dt="2024-06-17T14:12:04.785" v="126" actId="20577"/>
          <ac:spMkLst>
            <pc:docMk/>
            <pc:sldMk cId="582188089" sldId="262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866CD9CC-F0E2-EB4C-B100-A32501CCC37C}" dt="2024-06-17T14:12:14.726" v="132" actId="20578"/>
        <pc:sldMkLst>
          <pc:docMk/>
          <pc:sldMk cId="301401764" sldId="263"/>
        </pc:sldMkLst>
      </pc:sldChg>
      <pc:sldMasterChg chg="setBg modSldLayout">
        <pc:chgData name="Niloofar Hosseini" userId="eb3e3110-2622-43cd-88f0-a4c46bd91734" providerId="ADAL" clId="{866CD9CC-F0E2-EB4C-B100-A32501CCC37C}" dt="2024-06-17T14:04:13.575" v="2"/>
        <pc:sldMasterMkLst>
          <pc:docMk/>
          <pc:sldMasterMk cId="666826951" sldId="2147483648"/>
        </pc:sldMasterMkLst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2418513554" sldId="2147483649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688069838" sldId="2147483650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3155268957" sldId="2147483651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2201271810" sldId="2147483652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2569562115" sldId="2147483653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242850447" sldId="2147483654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554646101" sldId="2147483655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1201449414" sldId="2147483656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2536101602" sldId="2147483657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4093496494" sldId="2147483658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328428670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569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763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742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512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102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722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30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190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6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236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19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D3E46-A52C-46EA-8705-059AC607E06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3458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2376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ایمان داری که خدایی هست ؟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ایمان دارم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ایمان داری که او انسان شد ؟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ایمان دارم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ایمان داری نامش عیسی بود ؟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ایمان دارم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ایمان داری که او قدوس بود ؟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ایمان دارم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2139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4081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ایمان دارم ، می پذیرم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ایمان دارم ، می پذیرم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x2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35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ایمان داری که او مصلوب شد ؟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ایمان دارم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ایمان داری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گناهت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پاک شد ؟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ایمان دارم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ایمان داری که او قیام کرد ؟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ایمان دارم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ایمان داری او در بین ماست ؟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ایمان دارم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BC671E-5E06-8F7E-BC6B-BE212FB33E72}"/>
              </a:ext>
            </a:extLst>
          </p:cNvPr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2188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4081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ایمان دارم ، می پذیرم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ایمان دارم ، می پذیرم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x2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01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2207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95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2018-11-02T20:24:40Z</dcterms:created>
  <dcterms:modified xsi:type="dcterms:W3CDTF">2025-04-30T14:23:42Z</dcterms:modified>
</cp:coreProperties>
</file>