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1" d="100"/>
          <a:sy n="81" d="100"/>
        </p:scale>
        <p:origin x="725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389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099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2173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427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9179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469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79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41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80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502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60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2262-E9F8-C54C-A2D9-4893A6502B2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76DD3-0A9D-3641-A600-CB7AEA8EB043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8591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01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مدد کن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مدد کن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صدایت را بشنوم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عیسایم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933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مدد کن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 مرا بگیر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اوج تاریکی تو را ببینم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318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E7CC8E-73D2-B7FE-B6EE-D40BF2B9DA0B}"/>
              </a:ext>
            </a:extLst>
          </p:cNvPr>
          <p:cNvSpPr/>
          <p:nvPr/>
        </p:nvSpPr>
        <p:spPr>
          <a:xfrm>
            <a:off x="0" y="0"/>
            <a:ext cx="12191999" cy="7442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مدد کن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مدد کن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اوج تاریکی تو را ببینم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775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31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2023-05-03T11:48:20Z</dcterms:created>
  <dcterms:modified xsi:type="dcterms:W3CDTF">2025-04-29T10:40:22Z</dcterms:modified>
</cp:coreProperties>
</file>