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81" d="100"/>
          <a:sy n="81" d="100"/>
        </p:scale>
        <p:origin x="725" y="-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13892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0993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21735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7427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91796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74695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796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44145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8804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55026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9606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92262-E9F8-C54C-A2D9-4893A6502B2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85915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301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74424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ایمانم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مدد کن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ایمانم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مدد کن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صدایت را بشنوم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عیسایم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99333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74424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ایمانم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مدد کن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دست مرا بگیر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اوج تاریکی تو را ببینم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3187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74424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ایمانم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مدد کن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ایمانم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مدد کن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اوج تاریکی تو را ببینم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07759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6319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39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2023-05-03T11:48:20Z</dcterms:created>
  <dcterms:modified xsi:type="dcterms:W3CDTF">2025-04-29T10:40:22Z</dcterms:modified>
</cp:coreProperties>
</file>